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63" r:id="rId3"/>
    <p:sldId id="264" r:id="rId4"/>
    <p:sldId id="265" r:id="rId5"/>
  </p:sldIdLst>
  <p:sldSz cx="6858000" cy="9144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605" autoAdjust="0"/>
    <p:restoredTop sz="94660"/>
  </p:normalViewPr>
  <p:slideViewPr>
    <p:cSldViewPr>
      <p:cViewPr varScale="1">
        <p:scale>
          <a:sx n="87" d="100"/>
          <a:sy n="87" d="100"/>
        </p:scale>
        <p:origin x="3618" y="90"/>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2022/4/25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729154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2022/4/25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71439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185"/>
            <a:ext cx="1543050" cy="7802033"/>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342900" y="366185"/>
            <a:ext cx="4514850" cy="7802033"/>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2022/4/25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60067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2022/4/25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428047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5333"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667">
                <a:solidFill>
                  <a:schemeClr val="tx1">
                    <a:tint val="75000"/>
                  </a:schemeClr>
                </a:solidFill>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2022/4/25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027989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342900" y="2133601"/>
            <a:ext cx="3028950" cy="6034617"/>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486150" y="2133601"/>
            <a:ext cx="3028950" cy="6034617"/>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2022/4/25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258555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372D545-8467-428C-B4B7-668AFE11EB3F}" type="datetimeFigureOut">
              <a:rPr kumimoji="1" lang="ja-JP" altLang="en-US" smtClean="0"/>
              <a:t>2022/4/25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79646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372D545-8467-428C-B4B7-668AFE11EB3F}" type="datetimeFigureOut">
              <a:rPr kumimoji="1" lang="ja-JP" altLang="en-US" smtClean="0"/>
              <a:t>2022/4/25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75793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372D545-8467-428C-B4B7-668AFE11EB3F}" type="datetimeFigureOut">
              <a:rPr kumimoji="1" lang="ja-JP" altLang="en-US" smtClean="0"/>
              <a:t>2022/4/25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834724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667"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7" y="364067"/>
            <a:ext cx="3833813" cy="7804151"/>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2022/4/25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26694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667"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kumimoji="1" lang="ja-JP" altLang="en-US" smtClean="0"/>
              <a:t>図を追加</a:t>
            </a:r>
            <a:endParaRPr kumimoji="1" lang="ja-JP" altLang="en-US"/>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2022/4/25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95282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600">
                <a:solidFill>
                  <a:schemeClr val="tx1">
                    <a:tint val="75000"/>
                  </a:schemeClr>
                </a:solidFill>
              </a:defRPr>
            </a:lvl1pPr>
          </a:lstStyle>
          <a:p>
            <a:fld id="{7372D545-8467-428C-B4B7-668AFE11EB3F}" type="datetimeFigureOut">
              <a:rPr kumimoji="1" lang="ja-JP" altLang="en-US" smtClean="0"/>
              <a:t>2022/4/25</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600">
                <a:solidFill>
                  <a:schemeClr val="tx1">
                    <a:tint val="75000"/>
                  </a:schemeClr>
                </a:solidFill>
              </a:defRPr>
            </a:lvl1p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885104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19170" rtl="0" eaLnBrk="1" latinLnBrk="0" hangingPunct="1">
        <a:spcBef>
          <a:spcPct val="0"/>
        </a:spcBef>
        <a:buNone/>
        <a:defRPr kumimoji="1" sz="5867" kern="1200">
          <a:solidFill>
            <a:schemeClr val="tx1"/>
          </a:solidFill>
          <a:latin typeface="+mj-lt"/>
          <a:ea typeface="+mj-ea"/>
          <a:cs typeface="+mj-cs"/>
        </a:defRPr>
      </a:lvl1pPr>
    </p:titleStyle>
    <p:bodyStyle>
      <a:lvl1pPr marL="457189" indent="-457189" algn="l" defTabSz="1219170" rtl="0" eaLnBrk="1" latinLnBrk="0" hangingPunct="1">
        <a:spcBef>
          <a:spcPct val="20000"/>
        </a:spcBef>
        <a:buFont typeface="Arial" pitchFamily="34" charset="0"/>
        <a:buChar char="•"/>
        <a:defRPr kumimoji="1" sz="4267" kern="1200">
          <a:solidFill>
            <a:schemeClr val="tx1"/>
          </a:solidFill>
          <a:latin typeface="+mn-lt"/>
          <a:ea typeface="+mn-ea"/>
          <a:cs typeface="+mn-cs"/>
        </a:defRPr>
      </a:lvl1pPr>
      <a:lvl2pPr marL="990575" indent="-380990" algn="l" defTabSz="1219170" rtl="0" eaLnBrk="1" latinLnBrk="0" hangingPunct="1">
        <a:spcBef>
          <a:spcPct val="20000"/>
        </a:spcBef>
        <a:buFont typeface="Arial" pitchFamily="34" charset="0"/>
        <a:buChar char="–"/>
        <a:defRPr kumimoji="1" sz="3733" kern="1200">
          <a:solidFill>
            <a:schemeClr val="tx1"/>
          </a:solidFill>
          <a:latin typeface="+mn-lt"/>
          <a:ea typeface="+mn-ea"/>
          <a:cs typeface="+mn-cs"/>
        </a:defRPr>
      </a:lvl2pPr>
      <a:lvl3pPr marL="1523962" indent="-304792" algn="l" defTabSz="1219170" rtl="0" eaLnBrk="1" latinLnBrk="0" hangingPunct="1">
        <a:spcBef>
          <a:spcPct val="20000"/>
        </a:spcBef>
        <a:buFont typeface="Arial" pitchFamily="34" charset="0"/>
        <a:buChar char="•"/>
        <a:defRPr kumimoji="1" sz="3200" kern="1200">
          <a:solidFill>
            <a:schemeClr val="tx1"/>
          </a:solidFill>
          <a:latin typeface="+mn-lt"/>
          <a:ea typeface="+mn-ea"/>
          <a:cs typeface="+mn-cs"/>
        </a:defRPr>
      </a:lvl3pPr>
      <a:lvl4pPr marL="2133547"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4pPr>
      <a:lvl5pPr marL="2743131"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5pPr>
      <a:lvl6pPr marL="3352716"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9pPr>
    </p:bodyStyle>
    <p:otherStyle>
      <a:defPPr>
        <a:defRPr lang="ja-JP"/>
      </a:defPPr>
      <a:lvl1pPr marL="0" algn="l" defTabSz="1219170" rtl="0" eaLnBrk="1" latinLnBrk="0" hangingPunct="1">
        <a:defRPr kumimoji="1" sz="2400" kern="1200">
          <a:solidFill>
            <a:schemeClr val="tx1"/>
          </a:solidFill>
          <a:latin typeface="+mn-lt"/>
          <a:ea typeface="+mn-ea"/>
          <a:cs typeface="+mn-cs"/>
        </a:defRPr>
      </a:lvl1pPr>
      <a:lvl2pPr marL="609585" algn="l" defTabSz="1219170" rtl="0" eaLnBrk="1" latinLnBrk="0" hangingPunct="1">
        <a:defRPr kumimoji="1" sz="2400" kern="1200">
          <a:solidFill>
            <a:schemeClr val="tx1"/>
          </a:solidFill>
          <a:latin typeface="+mn-lt"/>
          <a:ea typeface="+mn-ea"/>
          <a:cs typeface="+mn-cs"/>
        </a:defRPr>
      </a:lvl2pPr>
      <a:lvl3pPr marL="1219170" algn="l" defTabSz="1219170" rtl="0" eaLnBrk="1" latinLnBrk="0" hangingPunct="1">
        <a:defRPr kumimoji="1" sz="2400" kern="1200">
          <a:solidFill>
            <a:schemeClr val="tx1"/>
          </a:solidFill>
          <a:latin typeface="+mn-lt"/>
          <a:ea typeface="+mn-ea"/>
          <a:cs typeface="+mn-cs"/>
        </a:defRPr>
      </a:lvl3pPr>
      <a:lvl4pPr marL="1828754" algn="l" defTabSz="1219170" rtl="0" eaLnBrk="1" latinLnBrk="0" hangingPunct="1">
        <a:defRPr kumimoji="1" sz="2400" kern="1200">
          <a:solidFill>
            <a:schemeClr val="tx1"/>
          </a:solidFill>
          <a:latin typeface="+mn-lt"/>
          <a:ea typeface="+mn-ea"/>
          <a:cs typeface="+mn-cs"/>
        </a:defRPr>
      </a:lvl4pPr>
      <a:lvl5pPr marL="2438339" algn="l" defTabSz="1219170" rtl="0" eaLnBrk="1" latinLnBrk="0" hangingPunct="1">
        <a:defRPr kumimoji="1" sz="2400" kern="1200">
          <a:solidFill>
            <a:schemeClr val="tx1"/>
          </a:solidFill>
          <a:latin typeface="+mn-lt"/>
          <a:ea typeface="+mn-ea"/>
          <a:cs typeface="+mn-cs"/>
        </a:defRPr>
      </a:lvl5pPr>
      <a:lvl6pPr marL="3047924" algn="l" defTabSz="1219170" rtl="0" eaLnBrk="1" latinLnBrk="0" hangingPunct="1">
        <a:defRPr kumimoji="1" sz="2400" kern="1200">
          <a:solidFill>
            <a:schemeClr val="tx1"/>
          </a:solidFill>
          <a:latin typeface="+mn-lt"/>
          <a:ea typeface="+mn-ea"/>
          <a:cs typeface="+mn-cs"/>
        </a:defRPr>
      </a:lvl6pPr>
      <a:lvl7pPr marL="3657509" algn="l" defTabSz="1219170" rtl="0" eaLnBrk="1" latinLnBrk="0" hangingPunct="1">
        <a:defRPr kumimoji="1" sz="2400" kern="1200">
          <a:solidFill>
            <a:schemeClr val="tx1"/>
          </a:solidFill>
          <a:latin typeface="+mn-lt"/>
          <a:ea typeface="+mn-ea"/>
          <a:cs typeface="+mn-cs"/>
        </a:defRPr>
      </a:lvl7pPr>
      <a:lvl8pPr marL="4267093" algn="l" defTabSz="1219170" rtl="0" eaLnBrk="1" latinLnBrk="0" hangingPunct="1">
        <a:defRPr kumimoji="1" sz="2400" kern="1200">
          <a:solidFill>
            <a:schemeClr val="tx1"/>
          </a:solidFill>
          <a:latin typeface="+mn-lt"/>
          <a:ea typeface="+mn-ea"/>
          <a:cs typeface="+mn-cs"/>
        </a:defRPr>
      </a:lvl8pPr>
      <a:lvl9pPr marL="4876678" algn="l" defTabSz="1219170" rtl="0" eaLnBrk="1" latinLnBrk="0" hangingPunct="1">
        <a:defRPr kumimoji="1"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a:stretch>
            <a:fillRect/>
          </a:stretch>
        </p:blipFill>
        <p:spPr>
          <a:xfrm>
            <a:off x="1492407" y="611560"/>
            <a:ext cx="5248961" cy="8468402"/>
          </a:xfrm>
          <a:prstGeom prst="rect">
            <a:avLst/>
          </a:prstGeom>
        </p:spPr>
      </p:pic>
      <p:sp>
        <p:nvSpPr>
          <p:cNvPr id="6" name="正方形/長方形 5"/>
          <p:cNvSpPr/>
          <p:nvPr/>
        </p:nvSpPr>
        <p:spPr>
          <a:xfrm>
            <a:off x="5636219" y="35496"/>
            <a:ext cx="1152128"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ysClr val="windowText" lastClr="000000"/>
                </a:solidFill>
              </a:rPr>
              <a:t>記載例</a:t>
            </a:r>
            <a:endParaRPr kumimoji="1" lang="ja-JP" altLang="en-US" dirty="0">
              <a:solidFill>
                <a:sysClr val="windowText" lastClr="000000"/>
              </a:solidFill>
            </a:endParaRPr>
          </a:p>
        </p:txBody>
      </p:sp>
      <p:sp>
        <p:nvSpPr>
          <p:cNvPr id="7" name="テキスト ボックス 6"/>
          <p:cNvSpPr txBox="1"/>
          <p:nvPr/>
        </p:nvSpPr>
        <p:spPr>
          <a:xfrm>
            <a:off x="0" y="0"/>
            <a:ext cx="5013176" cy="276999"/>
          </a:xfrm>
          <a:prstGeom prst="rect">
            <a:avLst/>
          </a:prstGeom>
          <a:noFill/>
        </p:spPr>
        <p:txBody>
          <a:bodyPr wrap="square" rtlCol="0">
            <a:spAutoFit/>
          </a:bodyPr>
          <a:lstStyle/>
          <a:p>
            <a:r>
              <a:rPr kumimoji="1" lang="en-US" altLang="ja-JP" sz="1200" dirty="0" smtClean="0">
                <a:latin typeface="+mj-ea"/>
                <a:ea typeface="+mj-ea"/>
              </a:rPr>
              <a:t>【</a:t>
            </a:r>
            <a:r>
              <a:rPr kumimoji="1" lang="ja-JP" altLang="en-US" sz="1200" dirty="0" smtClean="0">
                <a:latin typeface="+mj-ea"/>
                <a:ea typeface="+mj-ea"/>
              </a:rPr>
              <a:t>参考資料１</a:t>
            </a:r>
            <a:r>
              <a:rPr kumimoji="1" lang="en-US" altLang="ja-JP" sz="1200" dirty="0" smtClean="0">
                <a:latin typeface="+mj-ea"/>
                <a:ea typeface="+mj-ea"/>
              </a:rPr>
              <a:t>】</a:t>
            </a:r>
            <a:r>
              <a:rPr kumimoji="1" lang="ja-JP" altLang="en-US" sz="1200" dirty="0" smtClean="0">
                <a:latin typeface="+mj-ea"/>
                <a:ea typeface="+mj-ea"/>
              </a:rPr>
              <a:t>様式第３号（第７条関係）</a:t>
            </a:r>
            <a:endParaRPr kumimoji="1" lang="ja-JP" altLang="en-US" sz="1200" dirty="0">
              <a:latin typeface="+mj-ea"/>
              <a:ea typeface="+mj-ea"/>
            </a:endParaRPr>
          </a:p>
        </p:txBody>
      </p:sp>
      <p:sp>
        <p:nvSpPr>
          <p:cNvPr id="5" name="正方形/長方形 4"/>
          <p:cNvSpPr/>
          <p:nvPr/>
        </p:nvSpPr>
        <p:spPr>
          <a:xfrm>
            <a:off x="2348880" y="1786548"/>
            <a:ext cx="720080" cy="2240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900" dirty="0" smtClean="0">
                <a:solidFill>
                  <a:srgbClr val="FF0000"/>
                </a:solidFill>
              </a:rPr>
              <a:t>●●</a:t>
            </a:r>
            <a:endParaRPr kumimoji="1" lang="ja-JP" altLang="en-US" sz="900" dirty="0">
              <a:solidFill>
                <a:srgbClr val="FF0000"/>
              </a:solidFill>
            </a:endParaRPr>
          </a:p>
        </p:txBody>
      </p:sp>
      <p:sp>
        <p:nvSpPr>
          <p:cNvPr id="9" name="正方形/長方形 8"/>
          <p:cNvSpPr/>
          <p:nvPr/>
        </p:nvSpPr>
        <p:spPr>
          <a:xfrm>
            <a:off x="5632770" y="2394344"/>
            <a:ext cx="172494"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900" dirty="0" smtClean="0">
                <a:solidFill>
                  <a:srgbClr val="FF0000"/>
                </a:solidFill>
              </a:rPr>
              <a:t>４</a:t>
            </a:r>
            <a:endParaRPr kumimoji="1" lang="ja-JP" altLang="en-US" sz="900" dirty="0">
              <a:solidFill>
                <a:srgbClr val="FF0000"/>
              </a:solidFill>
            </a:endParaRPr>
          </a:p>
        </p:txBody>
      </p:sp>
      <p:sp>
        <p:nvSpPr>
          <p:cNvPr id="10" name="正方形/長方形 9"/>
          <p:cNvSpPr/>
          <p:nvPr/>
        </p:nvSpPr>
        <p:spPr>
          <a:xfrm>
            <a:off x="5860906" y="2397456"/>
            <a:ext cx="172494"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900" dirty="0" smtClean="0">
                <a:solidFill>
                  <a:srgbClr val="FF0000"/>
                </a:solidFill>
              </a:rPr>
              <a:t>６</a:t>
            </a:r>
            <a:endParaRPr kumimoji="1" lang="ja-JP" altLang="en-US" sz="900" dirty="0">
              <a:solidFill>
                <a:srgbClr val="FF0000"/>
              </a:solidFill>
            </a:endParaRPr>
          </a:p>
        </p:txBody>
      </p:sp>
      <p:sp>
        <p:nvSpPr>
          <p:cNvPr id="11" name="正方形/長方形 10"/>
          <p:cNvSpPr/>
          <p:nvPr/>
        </p:nvSpPr>
        <p:spPr>
          <a:xfrm>
            <a:off x="6126036" y="2394344"/>
            <a:ext cx="172494"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900" dirty="0" smtClean="0">
                <a:solidFill>
                  <a:srgbClr val="FF0000"/>
                </a:solidFill>
              </a:rPr>
              <a:t>１</a:t>
            </a:r>
            <a:endParaRPr kumimoji="1" lang="ja-JP" altLang="en-US" sz="900" dirty="0">
              <a:solidFill>
                <a:srgbClr val="FF0000"/>
              </a:solidFill>
            </a:endParaRPr>
          </a:p>
        </p:txBody>
      </p:sp>
      <p:sp>
        <p:nvSpPr>
          <p:cNvPr id="12" name="正方形/長方形 11"/>
          <p:cNvSpPr/>
          <p:nvPr/>
        </p:nvSpPr>
        <p:spPr>
          <a:xfrm>
            <a:off x="2143692" y="2977301"/>
            <a:ext cx="720080" cy="1215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900" dirty="0" smtClean="0">
                <a:solidFill>
                  <a:srgbClr val="FF0000"/>
                </a:solidFill>
              </a:rPr>
              <a:t>霞　太郎</a:t>
            </a:r>
            <a:endParaRPr kumimoji="1" lang="ja-JP" altLang="en-US" sz="900" dirty="0">
              <a:solidFill>
                <a:srgbClr val="FF0000"/>
              </a:solidFill>
            </a:endParaRPr>
          </a:p>
        </p:txBody>
      </p:sp>
      <p:sp>
        <p:nvSpPr>
          <p:cNvPr id="13" name="正方形/長方形 12"/>
          <p:cNvSpPr/>
          <p:nvPr/>
        </p:nvSpPr>
        <p:spPr>
          <a:xfrm>
            <a:off x="2132856" y="2895344"/>
            <a:ext cx="720080" cy="720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500" dirty="0" smtClean="0">
                <a:solidFill>
                  <a:srgbClr val="FF0000"/>
                </a:solidFill>
              </a:rPr>
              <a:t>カスミ　タロウ</a:t>
            </a:r>
            <a:endParaRPr kumimoji="1" lang="ja-JP" altLang="en-US" sz="500" dirty="0">
              <a:solidFill>
                <a:srgbClr val="FF0000"/>
              </a:solidFill>
            </a:endParaRPr>
          </a:p>
        </p:txBody>
      </p:sp>
      <p:sp>
        <p:nvSpPr>
          <p:cNvPr id="14" name="正方形/長方形 13"/>
          <p:cNvSpPr/>
          <p:nvPr/>
        </p:nvSpPr>
        <p:spPr>
          <a:xfrm>
            <a:off x="3277702" y="2929831"/>
            <a:ext cx="207640"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900" dirty="0" smtClean="0">
                <a:solidFill>
                  <a:srgbClr val="FF0000"/>
                </a:solidFill>
              </a:rPr>
              <a:t>男</a:t>
            </a:r>
            <a:endParaRPr kumimoji="1" lang="ja-JP" altLang="en-US" sz="900" dirty="0">
              <a:solidFill>
                <a:srgbClr val="FF0000"/>
              </a:solidFill>
            </a:endParaRPr>
          </a:p>
        </p:txBody>
      </p:sp>
      <p:sp>
        <p:nvSpPr>
          <p:cNvPr id="15" name="正方形/長方形 14"/>
          <p:cNvSpPr/>
          <p:nvPr/>
        </p:nvSpPr>
        <p:spPr>
          <a:xfrm>
            <a:off x="3573016" y="2923197"/>
            <a:ext cx="207640"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平成</a:t>
            </a:r>
            <a:endParaRPr kumimoji="1" lang="ja-JP" altLang="en-US" sz="600" dirty="0">
              <a:solidFill>
                <a:srgbClr val="FF0000"/>
              </a:solidFill>
            </a:endParaRPr>
          </a:p>
        </p:txBody>
      </p:sp>
      <p:sp>
        <p:nvSpPr>
          <p:cNvPr id="16" name="正方形/長方形 15"/>
          <p:cNvSpPr/>
          <p:nvPr/>
        </p:nvSpPr>
        <p:spPr>
          <a:xfrm>
            <a:off x="3622886" y="3061204"/>
            <a:ext cx="72008"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a:t>
            </a:r>
            <a:endParaRPr kumimoji="1" lang="ja-JP" altLang="en-US" sz="600" dirty="0">
              <a:solidFill>
                <a:srgbClr val="FF0000"/>
              </a:solidFill>
            </a:endParaRPr>
          </a:p>
        </p:txBody>
      </p:sp>
      <p:sp>
        <p:nvSpPr>
          <p:cNvPr id="17" name="正方形/長方形 16"/>
          <p:cNvSpPr/>
          <p:nvPr/>
        </p:nvSpPr>
        <p:spPr>
          <a:xfrm>
            <a:off x="3914626" y="3061204"/>
            <a:ext cx="72008"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a:t>
            </a:r>
            <a:endParaRPr kumimoji="1" lang="ja-JP" altLang="en-US" sz="600" dirty="0">
              <a:solidFill>
                <a:srgbClr val="FF0000"/>
              </a:solidFill>
            </a:endParaRPr>
          </a:p>
        </p:txBody>
      </p:sp>
      <p:sp>
        <p:nvSpPr>
          <p:cNvPr id="18" name="正方形/長方形 17"/>
          <p:cNvSpPr/>
          <p:nvPr/>
        </p:nvSpPr>
        <p:spPr>
          <a:xfrm>
            <a:off x="4206366" y="3061204"/>
            <a:ext cx="72008"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a:t>
            </a:r>
            <a:endParaRPr kumimoji="1" lang="ja-JP" altLang="en-US" sz="600" dirty="0">
              <a:solidFill>
                <a:srgbClr val="FF0000"/>
              </a:solidFill>
            </a:endParaRPr>
          </a:p>
        </p:txBody>
      </p:sp>
      <p:sp>
        <p:nvSpPr>
          <p:cNvPr id="19" name="正方形/長方形 18"/>
          <p:cNvSpPr/>
          <p:nvPr/>
        </p:nvSpPr>
        <p:spPr>
          <a:xfrm>
            <a:off x="4414974" y="2933232"/>
            <a:ext cx="1552364"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r>
              <a:rPr kumimoji="1" lang="ja-JP" altLang="en-US" sz="900" dirty="0" smtClean="0">
                <a:solidFill>
                  <a:srgbClr val="FF0000"/>
                </a:solidFill>
              </a:rPr>
              <a:t>▲▲町</a:t>
            </a:r>
            <a:r>
              <a:rPr kumimoji="1" lang="en-US" altLang="ja-JP" sz="900" dirty="0" smtClean="0">
                <a:solidFill>
                  <a:srgbClr val="FF0000"/>
                </a:solidFill>
              </a:rPr>
              <a:t>××</a:t>
            </a:r>
            <a:r>
              <a:rPr kumimoji="1" lang="ja-JP" altLang="en-US" sz="900" dirty="0" smtClean="0">
                <a:solidFill>
                  <a:srgbClr val="FF0000"/>
                </a:solidFill>
              </a:rPr>
              <a:t>丁目△△番地</a:t>
            </a:r>
            <a:endParaRPr kumimoji="1" lang="ja-JP" altLang="en-US" sz="900" dirty="0">
              <a:solidFill>
                <a:srgbClr val="FF0000"/>
              </a:solidFill>
            </a:endParaRPr>
          </a:p>
        </p:txBody>
      </p:sp>
      <p:sp>
        <p:nvSpPr>
          <p:cNvPr id="20" name="正方形/長方形 19"/>
          <p:cNvSpPr/>
          <p:nvPr/>
        </p:nvSpPr>
        <p:spPr>
          <a:xfrm>
            <a:off x="5400619" y="3097252"/>
            <a:ext cx="292926" cy="845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lang="en-US" altLang="ja-JP" sz="600" dirty="0" smtClean="0">
                <a:solidFill>
                  <a:srgbClr val="FF0000"/>
                </a:solidFill>
              </a:rPr>
              <a:t>111</a:t>
            </a:r>
            <a:endParaRPr kumimoji="1" lang="ja-JP" altLang="en-US" sz="600" dirty="0">
              <a:solidFill>
                <a:srgbClr val="FF0000"/>
              </a:solidFill>
            </a:endParaRPr>
          </a:p>
        </p:txBody>
      </p:sp>
      <p:sp>
        <p:nvSpPr>
          <p:cNvPr id="21" name="正方形/長方形 20"/>
          <p:cNvSpPr/>
          <p:nvPr/>
        </p:nvSpPr>
        <p:spPr>
          <a:xfrm>
            <a:off x="5734948" y="3097252"/>
            <a:ext cx="292926" cy="845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lang="en-US" altLang="ja-JP" sz="600" dirty="0" smtClean="0">
                <a:solidFill>
                  <a:srgbClr val="FF0000"/>
                </a:solidFill>
              </a:rPr>
              <a:t>222</a:t>
            </a:r>
            <a:endParaRPr kumimoji="1" lang="ja-JP" altLang="en-US" sz="600" dirty="0">
              <a:solidFill>
                <a:srgbClr val="FF0000"/>
              </a:solidFill>
            </a:endParaRPr>
          </a:p>
        </p:txBody>
      </p:sp>
      <p:sp>
        <p:nvSpPr>
          <p:cNvPr id="22" name="正方形/長方形 21"/>
          <p:cNvSpPr/>
          <p:nvPr/>
        </p:nvSpPr>
        <p:spPr>
          <a:xfrm>
            <a:off x="6030042" y="3097252"/>
            <a:ext cx="292926" cy="845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lang="en-US" altLang="ja-JP" sz="600" dirty="0" smtClean="0">
                <a:solidFill>
                  <a:srgbClr val="FF0000"/>
                </a:solidFill>
              </a:rPr>
              <a:t>3333</a:t>
            </a:r>
            <a:endParaRPr kumimoji="1" lang="ja-JP" altLang="en-US" sz="600" dirty="0">
              <a:solidFill>
                <a:srgbClr val="FF0000"/>
              </a:solidFill>
            </a:endParaRPr>
          </a:p>
        </p:txBody>
      </p:sp>
      <p:sp>
        <p:nvSpPr>
          <p:cNvPr id="23" name="正方形/長方形 22"/>
          <p:cNvSpPr/>
          <p:nvPr/>
        </p:nvSpPr>
        <p:spPr>
          <a:xfrm>
            <a:off x="1790232" y="3361512"/>
            <a:ext cx="144016"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a:t>
            </a:r>
            <a:endParaRPr kumimoji="1" lang="ja-JP" altLang="en-US" sz="600" dirty="0">
              <a:solidFill>
                <a:srgbClr val="FF0000"/>
              </a:solidFill>
            </a:endParaRPr>
          </a:p>
        </p:txBody>
      </p:sp>
      <p:sp>
        <p:nvSpPr>
          <p:cNvPr id="24" name="正方形/長方形 23"/>
          <p:cNvSpPr/>
          <p:nvPr/>
        </p:nvSpPr>
        <p:spPr>
          <a:xfrm>
            <a:off x="2726978" y="3410404"/>
            <a:ext cx="435930" cy="692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500" dirty="0" smtClean="0">
                <a:solidFill>
                  <a:srgbClr val="FF0000"/>
                </a:solidFill>
              </a:rPr>
              <a:t>●●年金</a:t>
            </a:r>
            <a:endParaRPr kumimoji="1" lang="ja-JP" altLang="en-US" sz="500" dirty="0">
              <a:solidFill>
                <a:srgbClr val="FF0000"/>
              </a:solidFill>
            </a:endParaRPr>
          </a:p>
        </p:txBody>
      </p:sp>
      <p:sp>
        <p:nvSpPr>
          <p:cNvPr id="25" name="正方形/長方形 24"/>
          <p:cNvSpPr/>
          <p:nvPr/>
        </p:nvSpPr>
        <p:spPr>
          <a:xfrm>
            <a:off x="4547820" y="3585930"/>
            <a:ext cx="144016"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a:t>
            </a:r>
            <a:endParaRPr kumimoji="1" lang="ja-JP" altLang="en-US" sz="600" dirty="0">
              <a:solidFill>
                <a:srgbClr val="FF0000"/>
              </a:solidFill>
            </a:endParaRPr>
          </a:p>
        </p:txBody>
      </p:sp>
      <p:sp>
        <p:nvSpPr>
          <p:cNvPr id="26" name="正方形/長方形 25"/>
          <p:cNvSpPr/>
          <p:nvPr/>
        </p:nvSpPr>
        <p:spPr>
          <a:xfrm>
            <a:off x="2120256" y="5062900"/>
            <a:ext cx="720080" cy="1215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900" dirty="0" smtClean="0">
                <a:solidFill>
                  <a:srgbClr val="FF0000"/>
                </a:solidFill>
              </a:rPr>
              <a:t>霞　一郎</a:t>
            </a:r>
            <a:endParaRPr kumimoji="1" lang="ja-JP" altLang="en-US" sz="900" dirty="0">
              <a:solidFill>
                <a:srgbClr val="FF0000"/>
              </a:solidFill>
            </a:endParaRPr>
          </a:p>
        </p:txBody>
      </p:sp>
      <p:sp>
        <p:nvSpPr>
          <p:cNvPr id="27" name="正方形/長方形 26"/>
          <p:cNvSpPr/>
          <p:nvPr/>
        </p:nvSpPr>
        <p:spPr>
          <a:xfrm>
            <a:off x="2120256" y="4954900"/>
            <a:ext cx="720080" cy="720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500" dirty="0" smtClean="0">
                <a:solidFill>
                  <a:srgbClr val="FF0000"/>
                </a:solidFill>
              </a:rPr>
              <a:t>カスミ　イチロウ</a:t>
            </a:r>
            <a:endParaRPr kumimoji="1" lang="ja-JP" altLang="en-US" sz="500" dirty="0">
              <a:solidFill>
                <a:srgbClr val="FF0000"/>
              </a:solidFill>
            </a:endParaRPr>
          </a:p>
        </p:txBody>
      </p:sp>
      <p:sp>
        <p:nvSpPr>
          <p:cNvPr id="28" name="正方形/長方形 27"/>
          <p:cNvSpPr/>
          <p:nvPr/>
        </p:nvSpPr>
        <p:spPr>
          <a:xfrm>
            <a:off x="2120256" y="5411794"/>
            <a:ext cx="720080" cy="1215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900" dirty="0" smtClean="0">
                <a:solidFill>
                  <a:srgbClr val="FF0000"/>
                </a:solidFill>
              </a:rPr>
              <a:t>霞　花子</a:t>
            </a:r>
            <a:endParaRPr kumimoji="1" lang="ja-JP" altLang="en-US" sz="900" dirty="0">
              <a:solidFill>
                <a:srgbClr val="FF0000"/>
              </a:solidFill>
            </a:endParaRPr>
          </a:p>
        </p:txBody>
      </p:sp>
      <p:sp>
        <p:nvSpPr>
          <p:cNvPr id="29" name="正方形/長方形 28"/>
          <p:cNvSpPr/>
          <p:nvPr/>
        </p:nvSpPr>
        <p:spPr>
          <a:xfrm>
            <a:off x="2120256" y="5292994"/>
            <a:ext cx="720080" cy="720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500" dirty="0" smtClean="0">
                <a:solidFill>
                  <a:srgbClr val="FF0000"/>
                </a:solidFill>
              </a:rPr>
              <a:t>カスミ　ハナコ</a:t>
            </a:r>
            <a:endParaRPr kumimoji="1" lang="ja-JP" altLang="en-US" sz="500" dirty="0">
              <a:solidFill>
                <a:srgbClr val="FF0000"/>
              </a:solidFill>
            </a:endParaRPr>
          </a:p>
        </p:txBody>
      </p:sp>
      <p:sp>
        <p:nvSpPr>
          <p:cNvPr id="30" name="正方形/長方形 29"/>
          <p:cNvSpPr/>
          <p:nvPr/>
        </p:nvSpPr>
        <p:spPr>
          <a:xfrm>
            <a:off x="3056256" y="5002959"/>
            <a:ext cx="207640"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900" dirty="0" smtClean="0">
                <a:solidFill>
                  <a:srgbClr val="FF0000"/>
                </a:solidFill>
              </a:rPr>
              <a:t>子</a:t>
            </a:r>
            <a:endParaRPr kumimoji="1" lang="ja-JP" altLang="en-US" sz="900" dirty="0">
              <a:solidFill>
                <a:srgbClr val="FF0000"/>
              </a:solidFill>
            </a:endParaRPr>
          </a:p>
        </p:txBody>
      </p:sp>
      <p:sp>
        <p:nvSpPr>
          <p:cNvPr id="31" name="正方形/長方形 30"/>
          <p:cNvSpPr/>
          <p:nvPr/>
        </p:nvSpPr>
        <p:spPr>
          <a:xfrm>
            <a:off x="3380256" y="5002959"/>
            <a:ext cx="207640"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900" dirty="0" smtClean="0">
                <a:solidFill>
                  <a:srgbClr val="FF0000"/>
                </a:solidFill>
              </a:rPr>
              <a:t>男</a:t>
            </a:r>
            <a:endParaRPr kumimoji="1" lang="ja-JP" altLang="en-US" sz="900" dirty="0">
              <a:solidFill>
                <a:srgbClr val="FF0000"/>
              </a:solidFill>
            </a:endParaRPr>
          </a:p>
        </p:txBody>
      </p:sp>
      <p:sp>
        <p:nvSpPr>
          <p:cNvPr id="32" name="正方形/長方形 31"/>
          <p:cNvSpPr/>
          <p:nvPr/>
        </p:nvSpPr>
        <p:spPr>
          <a:xfrm>
            <a:off x="3056256" y="5362833"/>
            <a:ext cx="207640"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900" dirty="0" smtClean="0">
                <a:solidFill>
                  <a:srgbClr val="FF0000"/>
                </a:solidFill>
              </a:rPr>
              <a:t>子</a:t>
            </a:r>
            <a:endParaRPr kumimoji="1" lang="ja-JP" altLang="en-US" sz="900" dirty="0">
              <a:solidFill>
                <a:srgbClr val="FF0000"/>
              </a:solidFill>
            </a:endParaRPr>
          </a:p>
        </p:txBody>
      </p:sp>
      <p:sp>
        <p:nvSpPr>
          <p:cNvPr id="33" name="正方形/長方形 32"/>
          <p:cNvSpPr/>
          <p:nvPr/>
        </p:nvSpPr>
        <p:spPr>
          <a:xfrm>
            <a:off x="3380256" y="5360948"/>
            <a:ext cx="207640"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900" dirty="0" smtClean="0">
                <a:solidFill>
                  <a:srgbClr val="FF0000"/>
                </a:solidFill>
              </a:rPr>
              <a:t>女</a:t>
            </a:r>
            <a:endParaRPr kumimoji="1" lang="ja-JP" altLang="en-US" sz="900" dirty="0">
              <a:solidFill>
                <a:srgbClr val="FF0000"/>
              </a:solidFill>
            </a:endParaRPr>
          </a:p>
        </p:txBody>
      </p:sp>
      <p:sp>
        <p:nvSpPr>
          <p:cNvPr id="34" name="正方形/長方形 33"/>
          <p:cNvSpPr/>
          <p:nvPr/>
        </p:nvSpPr>
        <p:spPr>
          <a:xfrm>
            <a:off x="3661763" y="5009492"/>
            <a:ext cx="207640"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900" dirty="0" smtClean="0">
                <a:solidFill>
                  <a:srgbClr val="FF0000"/>
                </a:solidFill>
              </a:rPr>
              <a:t>有</a:t>
            </a:r>
            <a:endParaRPr kumimoji="1" lang="ja-JP" altLang="en-US" sz="900" dirty="0">
              <a:solidFill>
                <a:srgbClr val="FF0000"/>
              </a:solidFill>
            </a:endParaRPr>
          </a:p>
        </p:txBody>
      </p:sp>
      <p:sp>
        <p:nvSpPr>
          <p:cNvPr id="35" name="正方形/長方形 34"/>
          <p:cNvSpPr/>
          <p:nvPr/>
        </p:nvSpPr>
        <p:spPr>
          <a:xfrm>
            <a:off x="3668256" y="5367383"/>
            <a:ext cx="207640"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900" dirty="0" smtClean="0">
                <a:solidFill>
                  <a:srgbClr val="FF0000"/>
                </a:solidFill>
              </a:rPr>
              <a:t>無</a:t>
            </a:r>
            <a:endParaRPr kumimoji="1" lang="ja-JP" altLang="en-US" sz="900" dirty="0">
              <a:solidFill>
                <a:srgbClr val="FF0000"/>
              </a:solidFill>
            </a:endParaRPr>
          </a:p>
        </p:txBody>
      </p:sp>
      <p:sp>
        <p:nvSpPr>
          <p:cNvPr id="36" name="正方形/長方形 35"/>
          <p:cNvSpPr/>
          <p:nvPr/>
        </p:nvSpPr>
        <p:spPr>
          <a:xfrm>
            <a:off x="3922083" y="5009492"/>
            <a:ext cx="207640"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平成</a:t>
            </a:r>
            <a:endParaRPr kumimoji="1" lang="ja-JP" altLang="en-US" sz="600" dirty="0">
              <a:solidFill>
                <a:srgbClr val="FF0000"/>
              </a:solidFill>
            </a:endParaRPr>
          </a:p>
        </p:txBody>
      </p:sp>
      <p:sp>
        <p:nvSpPr>
          <p:cNvPr id="37" name="正方形/長方形 36"/>
          <p:cNvSpPr/>
          <p:nvPr/>
        </p:nvSpPr>
        <p:spPr>
          <a:xfrm>
            <a:off x="3912046" y="5309170"/>
            <a:ext cx="207640"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平成</a:t>
            </a:r>
            <a:endParaRPr kumimoji="1" lang="ja-JP" altLang="en-US" sz="600" dirty="0">
              <a:solidFill>
                <a:srgbClr val="FF0000"/>
              </a:solidFill>
            </a:endParaRPr>
          </a:p>
        </p:txBody>
      </p:sp>
      <p:sp>
        <p:nvSpPr>
          <p:cNvPr id="39" name="正方形/長方形 38"/>
          <p:cNvSpPr/>
          <p:nvPr/>
        </p:nvSpPr>
        <p:spPr>
          <a:xfrm>
            <a:off x="3875896" y="5164206"/>
            <a:ext cx="292926" cy="845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lang="en-US" altLang="ja-JP" sz="600" dirty="0" smtClean="0">
                <a:solidFill>
                  <a:srgbClr val="FF0000"/>
                </a:solidFill>
              </a:rPr>
              <a:t>16</a:t>
            </a:r>
            <a:endParaRPr kumimoji="1" lang="ja-JP" altLang="en-US" sz="600" dirty="0">
              <a:solidFill>
                <a:srgbClr val="FF0000"/>
              </a:solidFill>
            </a:endParaRPr>
          </a:p>
        </p:txBody>
      </p:sp>
      <p:sp>
        <p:nvSpPr>
          <p:cNvPr id="40" name="正方形/長方形 39"/>
          <p:cNvSpPr/>
          <p:nvPr/>
        </p:nvSpPr>
        <p:spPr>
          <a:xfrm>
            <a:off x="4154331" y="5164206"/>
            <a:ext cx="292926" cy="845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lang="en-US" altLang="ja-JP" sz="600" dirty="0" smtClean="0">
                <a:solidFill>
                  <a:srgbClr val="FF0000"/>
                </a:solidFill>
              </a:rPr>
              <a:t>12</a:t>
            </a:r>
            <a:endParaRPr kumimoji="1" lang="ja-JP" altLang="en-US" sz="600" dirty="0">
              <a:solidFill>
                <a:srgbClr val="FF0000"/>
              </a:solidFill>
            </a:endParaRPr>
          </a:p>
        </p:txBody>
      </p:sp>
      <p:sp>
        <p:nvSpPr>
          <p:cNvPr id="41" name="正方形/長方形 40"/>
          <p:cNvSpPr/>
          <p:nvPr/>
        </p:nvSpPr>
        <p:spPr>
          <a:xfrm>
            <a:off x="4439259" y="5164206"/>
            <a:ext cx="292926" cy="845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lang="en-US" altLang="ja-JP" sz="600" dirty="0" smtClean="0">
                <a:solidFill>
                  <a:srgbClr val="FF0000"/>
                </a:solidFill>
              </a:rPr>
              <a:t>1</a:t>
            </a:r>
            <a:endParaRPr kumimoji="1" lang="ja-JP" altLang="en-US" sz="600" dirty="0">
              <a:solidFill>
                <a:srgbClr val="FF0000"/>
              </a:solidFill>
            </a:endParaRPr>
          </a:p>
        </p:txBody>
      </p:sp>
      <p:sp>
        <p:nvSpPr>
          <p:cNvPr id="42" name="正方形/長方形 41"/>
          <p:cNvSpPr/>
          <p:nvPr/>
        </p:nvSpPr>
        <p:spPr>
          <a:xfrm>
            <a:off x="4845456" y="5063853"/>
            <a:ext cx="207640"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700" dirty="0" smtClean="0">
                <a:solidFill>
                  <a:srgbClr val="FF0000"/>
                </a:solidFill>
              </a:rPr>
              <a:t>同居</a:t>
            </a:r>
            <a:endParaRPr kumimoji="1" lang="ja-JP" altLang="en-US" sz="700" dirty="0">
              <a:solidFill>
                <a:srgbClr val="FF0000"/>
              </a:solidFill>
            </a:endParaRPr>
          </a:p>
        </p:txBody>
      </p:sp>
      <p:sp>
        <p:nvSpPr>
          <p:cNvPr id="43" name="正方形/長方形 42"/>
          <p:cNvSpPr/>
          <p:nvPr/>
        </p:nvSpPr>
        <p:spPr>
          <a:xfrm>
            <a:off x="4845456" y="5367383"/>
            <a:ext cx="207640"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700" dirty="0" smtClean="0">
                <a:solidFill>
                  <a:srgbClr val="FF0000"/>
                </a:solidFill>
              </a:rPr>
              <a:t>別居</a:t>
            </a:r>
            <a:endParaRPr kumimoji="1" lang="ja-JP" altLang="en-US" sz="700" dirty="0">
              <a:solidFill>
                <a:srgbClr val="FF0000"/>
              </a:solidFill>
            </a:endParaRPr>
          </a:p>
        </p:txBody>
      </p:sp>
      <p:sp>
        <p:nvSpPr>
          <p:cNvPr id="44" name="正方形/長方形 43"/>
          <p:cNvSpPr/>
          <p:nvPr/>
        </p:nvSpPr>
        <p:spPr>
          <a:xfrm>
            <a:off x="3875896" y="5463130"/>
            <a:ext cx="292926" cy="845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lang="en-US" altLang="ja-JP" sz="600" dirty="0" smtClean="0">
                <a:solidFill>
                  <a:srgbClr val="FF0000"/>
                </a:solidFill>
              </a:rPr>
              <a:t>18</a:t>
            </a:r>
            <a:endParaRPr kumimoji="1" lang="ja-JP" altLang="en-US" sz="600" dirty="0">
              <a:solidFill>
                <a:srgbClr val="FF0000"/>
              </a:solidFill>
            </a:endParaRPr>
          </a:p>
        </p:txBody>
      </p:sp>
      <p:sp>
        <p:nvSpPr>
          <p:cNvPr id="45" name="正方形/長方形 44"/>
          <p:cNvSpPr/>
          <p:nvPr/>
        </p:nvSpPr>
        <p:spPr>
          <a:xfrm>
            <a:off x="4972980" y="5367383"/>
            <a:ext cx="1552364"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r>
              <a:rPr kumimoji="1" lang="ja-JP" altLang="en-US" sz="800" dirty="0" smtClean="0">
                <a:solidFill>
                  <a:srgbClr val="FF0000"/>
                </a:solidFill>
              </a:rPr>
              <a:t>■■市△△丁目□□番地</a:t>
            </a:r>
            <a:endParaRPr kumimoji="1" lang="ja-JP" altLang="en-US" sz="800" dirty="0">
              <a:solidFill>
                <a:srgbClr val="FF0000"/>
              </a:solidFill>
            </a:endParaRPr>
          </a:p>
        </p:txBody>
      </p:sp>
      <p:sp>
        <p:nvSpPr>
          <p:cNvPr id="47" name="正方形/長方形 46"/>
          <p:cNvSpPr/>
          <p:nvPr/>
        </p:nvSpPr>
        <p:spPr>
          <a:xfrm>
            <a:off x="4160778" y="5472668"/>
            <a:ext cx="292926" cy="845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lang="en-US" altLang="ja-JP" sz="600" dirty="0">
                <a:solidFill>
                  <a:srgbClr val="FF0000"/>
                </a:solidFill>
              </a:rPr>
              <a:t>8</a:t>
            </a:r>
            <a:endParaRPr kumimoji="1" lang="ja-JP" altLang="en-US" sz="600" dirty="0">
              <a:solidFill>
                <a:srgbClr val="FF0000"/>
              </a:solidFill>
            </a:endParaRPr>
          </a:p>
        </p:txBody>
      </p:sp>
      <p:sp>
        <p:nvSpPr>
          <p:cNvPr id="48" name="正方形/長方形 47"/>
          <p:cNvSpPr/>
          <p:nvPr/>
        </p:nvSpPr>
        <p:spPr>
          <a:xfrm>
            <a:off x="4443867" y="5472668"/>
            <a:ext cx="292926" cy="845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lang="en-US" altLang="ja-JP" sz="600" dirty="0" smtClean="0">
                <a:solidFill>
                  <a:srgbClr val="FF0000"/>
                </a:solidFill>
              </a:rPr>
              <a:t>1</a:t>
            </a:r>
            <a:endParaRPr kumimoji="1" lang="ja-JP" altLang="en-US" sz="600" dirty="0">
              <a:solidFill>
                <a:srgbClr val="FF0000"/>
              </a:solidFill>
            </a:endParaRPr>
          </a:p>
        </p:txBody>
      </p:sp>
      <p:sp>
        <p:nvSpPr>
          <p:cNvPr id="49" name="正方形/長方形 48"/>
          <p:cNvSpPr/>
          <p:nvPr/>
        </p:nvSpPr>
        <p:spPr>
          <a:xfrm>
            <a:off x="2513368" y="8037184"/>
            <a:ext cx="720080" cy="1215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900" dirty="0" smtClean="0">
                <a:solidFill>
                  <a:srgbClr val="FF0000"/>
                </a:solidFill>
              </a:rPr>
              <a:t>霞　夏子</a:t>
            </a:r>
            <a:endParaRPr kumimoji="1" lang="ja-JP" altLang="en-US" sz="900" dirty="0">
              <a:solidFill>
                <a:srgbClr val="FF0000"/>
              </a:solidFill>
            </a:endParaRPr>
          </a:p>
        </p:txBody>
      </p:sp>
      <p:sp>
        <p:nvSpPr>
          <p:cNvPr id="50" name="楕円 49"/>
          <p:cNvSpPr/>
          <p:nvPr/>
        </p:nvSpPr>
        <p:spPr>
          <a:xfrm>
            <a:off x="3685968" y="8062504"/>
            <a:ext cx="67816" cy="72008"/>
          </a:xfrm>
          <a:prstGeom prst="ellipse">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角丸四角形 2"/>
          <p:cNvSpPr/>
          <p:nvPr/>
        </p:nvSpPr>
        <p:spPr>
          <a:xfrm>
            <a:off x="51786" y="496086"/>
            <a:ext cx="1432998" cy="605237"/>
          </a:xfrm>
          <a:prstGeom prst="round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r>
              <a:rPr kumimoji="1" lang="ja-JP" altLang="en-US" sz="1050" dirty="0" smtClean="0">
                <a:solidFill>
                  <a:srgbClr val="FF0000"/>
                </a:solidFill>
                <a:latin typeface="Meiryo UI" panose="020B0604030504040204" pitchFamily="50" charset="-128"/>
                <a:ea typeface="Meiryo UI" panose="020B0604030504040204" pitchFamily="50" charset="-128"/>
              </a:rPr>
              <a:t>申請時点の住所地の市区町村名を記入してください。</a:t>
            </a:r>
            <a:endParaRPr kumimoji="1" lang="ja-JP" altLang="en-US" sz="1050" dirty="0">
              <a:solidFill>
                <a:srgbClr val="FF0000"/>
              </a:solidFill>
              <a:latin typeface="Meiryo UI" panose="020B0604030504040204" pitchFamily="50" charset="-128"/>
              <a:ea typeface="Meiryo UI" panose="020B0604030504040204" pitchFamily="50" charset="-128"/>
            </a:endParaRPr>
          </a:p>
        </p:txBody>
      </p:sp>
      <p:sp>
        <p:nvSpPr>
          <p:cNvPr id="53" name="角丸四角形 52"/>
          <p:cNvSpPr/>
          <p:nvPr/>
        </p:nvSpPr>
        <p:spPr>
          <a:xfrm>
            <a:off x="85033" y="2195736"/>
            <a:ext cx="1399752" cy="921819"/>
          </a:xfrm>
          <a:prstGeom prst="round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r>
              <a:rPr kumimoji="1" lang="ja-JP" altLang="en-US" sz="1050" dirty="0" smtClean="0">
                <a:solidFill>
                  <a:srgbClr val="FF0000"/>
                </a:solidFill>
                <a:latin typeface="Meiryo UI" panose="020B0604030504040204" pitchFamily="50" charset="-128"/>
                <a:ea typeface="Meiryo UI" panose="020B0604030504040204" pitchFamily="50" charset="-128"/>
              </a:rPr>
              <a:t>給付金の申請をされる方（児童扶養手当の支給要件に該当する方）のお名前を記入してください。</a:t>
            </a:r>
            <a:endParaRPr kumimoji="1" lang="ja-JP" altLang="en-US" sz="1050" dirty="0">
              <a:solidFill>
                <a:srgbClr val="FF0000"/>
              </a:solidFill>
              <a:latin typeface="Meiryo UI" panose="020B0604030504040204" pitchFamily="50" charset="-128"/>
              <a:ea typeface="Meiryo UI" panose="020B0604030504040204" pitchFamily="50" charset="-128"/>
            </a:endParaRPr>
          </a:p>
        </p:txBody>
      </p:sp>
      <p:sp>
        <p:nvSpPr>
          <p:cNvPr id="54" name="角丸四角形 53"/>
          <p:cNvSpPr/>
          <p:nvPr/>
        </p:nvSpPr>
        <p:spPr>
          <a:xfrm>
            <a:off x="44625" y="4095240"/>
            <a:ext cx="1431534" cy="2588439"/>
          </a:xfrm>
          <a:prstGeom prst="round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r>
              <a:rPr kumimoji="1" lang="ja-JP" altLang="en-US" sz="1050" dirty="0" smtClean="0">
                <a:solidFill>
                  <a:srgbClr val="FF0000"/>
                </a:solidFill>
                <a:latin typeface="Meiryo UI" panose="020B0604030504040204" pitchFamily="50" charset="-128"/>
                <a:ea typeface="Meiryo UI" panose="020B0604030504040204" pitchFamily="50" charset="-128"/>
              </a:rPr>
              <a:t>令和４年</a:t>
            </a:r>
            <a:r>
              <a:rPr kumimoji="1" lang="ja-JP" altLang="en-US" sz="1050" dirty="0" smtClean="0">
                <a:solidFill>
                  <a:srgbClr val="FF0000"/>
                </a:solidFill>
                <a:latin typeface="Meiryo UI" panose="020B0604030504040204" pitchFamily="50" charset="-128"/>
                <a:ea typeface="Meiryo UI" panose="020B0604030504040204" pitchFamily="50" charset="-128"/>
              </a:rPr>
              <a:t>４月分の児童扶養手当の支給要件に該当する（給付金の対象となる）お子さんのお名前を記入してください。</a:t>
            </a:r>
            <a:endParaRPr kumimoji="1" lang="en-US" altLang="ja-JP" sz="1050" dirty="0" smtClean="0">
              <a:solidFill>
                <a:srgbClr val="FF0000"/>
              </a:solidFill>
              <a:latin typeface="Meiryo UI" panose="020B0604030504040204" pitchFamily="50" charset="-128"/>
              <a:ea typeface="Meiryo UI" panose="020B0604030504040204" pitchFamily="50" charset="-128"/>
            </a:endParaRPr>
          </a:p>
          <a:p>
            <a:endParaRPr kumimoji="1" lang="en-US" altLang="ja-JP" sz="900" dirty="0" smtClean="0">
              <a:solidFill>
                <a:srgbClr val="FF0000"/>
              </a:solidFill>
              <a:latin typeface="Meiryo UI" panose="020B0604030504040204" pitchFamily="50" charset="-128"/>
              <a:ea typeface="Meiryo UI" panose="020B0604030504040204" pitchFamily="50" charset="-128"/>
            </a:endParaRPr>
          </a:p>
          <a:p>
            <a:r>
              <a:rPr kumimoji="1" lang="en-US" altLang="ja-JP" sz="900" dirty="0" smtClean="0">
                <a:solidFill>
                  <a:srgbClr val="FF0000"/>
                </a:solidFill>
                <a:latin typeface="Meiryo UI" panose="020B0604030504040204" pitchFamily="50" charset="-128"/>
                <a:ea typeface="Meiryo UI" panose="020B0604030504040204" pitchFamily="50" charset="-128"/>
              </a:rPr>
              <a:t>※</a:t>
            </a:r>
            <a:r>
              <a:rPr kumimoji="1" lang="ja-JP" altLang="en-US" sz="900" dirty="0" smtClean="0">
                <a:solidFill>
                  <a:srgbClr val="FF0000"/>
                </a:solidFill>
                <a:latin typeface="Meiryo UI" panose="020B0604030504040204" pitchFamily="50" charset="-128"/>
                <a:ea typeface="Meiryo UI" panose="020B0604030504040204" pitchFamily="50" charset="-128"/>
              </a:rPr>
              <a:t>令和３年４月以後に生まれたお子さんや平成</a:t>
            </a:r>
            <a:r>
              <a:rPr kumimoji="1" lang="en-US" altLang="ja-JP" sz="900" dirty="0" smtClean="0">
                <a:solidFill>
                  <a:srgbClr val="FF0000"/>
                </a:solidFill>
                <a:latin typeface="Meiryo UI" panose="020B0604030504040204" pitchFamily="50" charset="-128"/>
                <a:ea typeface="Meiryo UI" panose="020B0604030504040204" pitchFamily="50" charset="-128"/>
              </a:rPr>
              <a:t>16</a:t>
            </a:r>
            <a:r>
              <a:rPr kumimoji="1" lang="ja-JP" altLang="en-US" sz="900" dirty="0" smtClean="0">
                <a:solidFill>
                  <a:srgbClr val="FF0000"/>
                </a:solidFill>
                <a:latin typeface="Meiryo UI" panose="020B0604030504040204" pitchFamily="50" charset="-128"/>
                <a:ea typeface="Meiryo UI" panose="020B0604030504040204" pitchFamily="50" charset="-128"/>
              </a:rPr>
              <a:t>年</a:t>
            </a:r>
            <a:r>
              <a:rPr kumimoji="1" lang="ja-JP" altLang="en-US" sz="900" dirty="0" smtClean="0">
                <a:solidFill>
                  <a:srgbClr val="FF0000"/>
                </a:solidFill>
                <a:latin typeface="Meiryo UI" panose="020B0604030504040204" pitchFamily="50" charset="-128"/>
                <a:ea typeface="Meiryo UI" panose="020B0604030504040204" pitchFamily="50" charset="-128"/>
              </a:rPr>
              <a:t>４月１日以前に生まれた（障害の状態にあるお子さんの場合は平成</a:t>
            </a:r>
            <a:r>
              <a:rPr kumimoji="1" lang="en-US" altLang="ja-JP" sz="900" dirty="0" smtClean="0">
                <a:solidFill>
                  <a:srgbClr val="FF0000"/>
                </a:solidFill>
                <a:latin typeface="Meiryo UI" panose="020B0604030504040204" pitchFamily="50" charset="-128"/>
                <a:ea typeface="Meiryo UI" panose="020B0604030504040204" pitchFamily="50" charset="-128"/>
              </a:rPr>
              <a:t>14</a:t>
            </a:r>
            <a:r>
              <a:rPr kumimoji="1" lang="ja-JP" altLang="en-US" sz="900" dirty="0" smtClean="0">
                <a:solidFill>
                  <a:srgbClr val="FF0000"/>
                </a:solidFill>
                <a:latin typeface="Meiryo UI" panose="020B0604030504040204" pitchFamily="50" charset="-128"/>
                <a:ea typeface="Meiryo UI" panose="020B0604030504040204" pitchFamily="50" charset="-128"/>
              </a:rPr>
              <a:t>年</a:t>
            </a:r>
            <a:r>
              <a:rPr kumimoji="1" lang="ja-JP" altLang="en-US" sz="900" dirty="0" smtClean="0">
                <a:solidFill>
                  <a:srgbClr val="FF0000"/>
                </a:solidFill>
                <a:latin typeface="Meiryo UI" panose="020B0604030504040204" pitchFamily="50" charset="-128"/>
                <a:ea typeface="Meiryo UI" panose="020B0604030504040204" pitchFamily="50" charset="-128"/>
              </a:rPr>
              <a:t>３月以前に生まれた）</a:t>
            </a:r>
            <a:r>
              <a:rPr lang="ja-JP" altLang="en-US" sz="900" dirty="0">
                <a:solidFill>
                  <a:srgbClr val="FF0000"/>
                </a:solidFill>
                <a:latin typeface="Meiryo UI" panose="020B0604030504040204" pitchFamily="50" charset="-128"/>
                <a:ea typeface="Meiryo UI" panose="020B0604030504040204" pitchFamily="50" charset="-128"/>
              </a:rPr>
              <a:t>お子</a:t>
            </a:r>
            <a:r>
              <a:rPr lang="ja-JP" altLang="en-US" sz="900" dirty="0" smtClean="0">
                <a:solidFill>
                  <a:srgbClr val="FF0000"/>
                </a:solidFill>
                <a:latin typeface="Meiryo UI" panose="020B0604030504040204" pitchFamily="50" charset="-128"/>
                <a:ea typeface="Meiryo UI" panose="020B0604030504040204" pitchFamily="50" charset="-128"/>
              </a:rPr>
              <a:t>さんは対象外となりますので記入しないでください。</a:t>
            </a:r>
            <a:endParaRPr kumimoji="1" lang="en-US" altLang="ja-JP" sz="900" dirty="0" smtClean="0">
              <a:solidFill>
                <a:srgbClr val="FF0000"/>
              </a:solidFill>
              <a:latin typeface="Meiryo UI" panose="020B0604030504040204" pitchFamily="50" charset="-128"/>
              <a:ea typeface="Meiryo UI" panose="020B0604030504040204" pitchFamily="50" charset="-128"/>
            </a:endParaRPr>
          </a:p>
          <a:p>
            <a:endParaRPr kumimoji="1" lang="ja-JP" altLang="en-US" sz="1050" dirty="0">
              <a:solidFill>
                <a:srgbClr val="FF0000"/>
              </a:solidFill>
              <a:latin typeface="Meiryo UI" panose="020B0604030504040204" pitchFamily="50" charset="-128"/>
              <a:ea typeface="Meiryo UI" panose="020B0604030504040204" pitchFamily="50" charset="-128"/>
            </a:endParaRPr>
          </a:p>
        </p:txBody>
      </p:sp>
      <p:sp>
        <p:nvSpPr>
          <p:cNvPr id="56" name="角丸四角形 55"/>
          <p:cNvSpPr/>
          <p:nvPr/>
        </p:nvSpPr>
        <p:spPr>
          <a:xfrm>
            <a:off x="44624" y="7164287"/>
            <a:ext cx="1431535" cy="1426897"/>
          </a:xfrm>
          <a:prstGeom prst="round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r>
              <a:rPr kumimoji="1" lang="ja-JP" altLang="en-US" sz="1050" dirty="0" smtClean="0">
                <a:solidFill>
                  <a:srgbClr val="FF0000"/>
                </a:solidFill>
                <a:latin typeface="Meiryo UI" panose="020B0604030504040204" pitchFamily="50" charset="-128"/>
                <a:ea typeface="Meiryo UI" panose="020B0604030504040204" pitchFamily="50" charset="-128"/>
              </a:rPr>
              <a:t>同居する配偶者又は申請者と生計を同じくする（養育者の場合はその方の生計を維持している）扶養義務者がいらっしゃる場合はお名前を記入してください。</a:t>
            </a:r>
            <a:endParaRPr kumimoji="1" lang="ja-JP" altLang="en-US" sz="1050" dirty="0">
              <a:solidFill>
                <a:srgbClr val="FF0000"/>
              </a:solidFill>
              <a:latin typeface="Meiryo UI" panose="020B0604030504040204" pitchFamily="50" charset="-128"/>
              <a:ea typeface="Meiryo UI" panose="020B0604030504040204" pitchFamily="50" charset="-128"/>
            </a:endParaRPr>
          </a:p>
        </p:txBody>
      </p:sp>
      <p:cxnSp>
        <p:nvCxnSpPr>
          <p:cNvPr id="38" name="直線矢印コネクタ 37"/>
          <p:cNvCxnSpPr>
            <a:stCxn id="53" idx="3"/>
          </p:cNvCxnSpPr>
          <p:nvPr/>
        </p:nvCxnSpPr>
        <p:spPr>
          <a:xfrm>
            <a:off x="1484785" y="2656646"/>
            <a:ext cx="711336" cy="291256"/>
          </a:xfrm>
          <a:prstGeom prst="straightConnector1">
            <a:avLst/>
          </a:prstGeom>
          <a:ln>
            <a:solidFill>
              <a:srgbClr val="FF0000"/>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59" name="直線矢印コネクタ 58"/>
          <p:cNvCxnSpPr/>
          <p:nvPr/>
        </p:nvCxnSpPr>
        <p:spPr>
          <a:xfrm>
            <a:off x="1190812" y="1101323"/>
            <a:ext cx="952880" cy="606219"/>
          </a:xfrm>
          <a:prstGeom prst="straightConnector1">
            <a:avLst/>
          </a:prstGeom>
          <a:ln>
            <a:solidFill>
              <a:srgbClr val="FF0000"/>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62" name="直線矢印コネクタ 61"/>
          <p:cNvCxnSpPr/>
          <p:nvPr/>
        </p:nvCxnSpPr>
        <p:spPr>
          <a:xfrm>
            <a:off x="1464312" y="5025061"/>
            <a:ext cx="593404" cy="291256"/>
          </a:xfrm>
          <a:prstGeom prst="straightConnector1">
            <a:avLst/>
          </a:prstGeom>
          <a:ln>
            <a:solidFill>
              <a:srgbClr val="FF0000"/>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63" name="直線矢印コネクタ 62"/>
          <p:cNvCxnSpPr>
            <a:stCxn id="56" idx="3"/>
          </p:cNvCxnSpPr>
          <p:nvPr/>
        </p:nvCxnSpPr>
        <p:spPr>
          <a:xfrm>
            <a:off x="1476159" y="7877736"/>
            <a:ext cx="337539" cy="99869"/>
          </a:xfrm>
          <a:prstGeom prst="straightConnector1">
            <a:avLst/>
          </a:prstGeom>
          <a:ln>
            <a:solidFill>
              <a:srgbClr val="FF0000"/>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209080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a:stretch>
            <a:fillRect/>
          </a:stretch>
        </p:blipFill>
        <p:spPr>
          <a:xfrm>
            <a:off x="1530527" y="354157"/>
            <a:ext cx="5371649" cy="8682339"/>
          </a:xfrm>
          <a:prstGeom prst="rect">
            <a:avLst/>
          </a:prstGeom>
        </p:spPr>
      </p:pic>
      <p:sp>
        <p:nvSpPr>
          <p:cNvPr id="3" name="正方形/長方形 2"/>
          <p:cNvSpPr/>
          <p:nvPr/>
        </p:nvSpPr>
        <p:spPr>
          <a:xfrm>
            <a:off x="1885964" y="1880611"/>
            <a:ext cx="180000" cy="1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1000" dirty="0" smtClean="0">
                <a:solidFill>
                  <a:srgbClr val="FF0000"/>
                </a:solidFill>
              </a:rPr>
              <a:t>✓</a:t>
            </a:r>
            <a:endParaRPr kumimoji="1" lang="ja-JP" altLang="en-US" sz="1000" dirty="0">
              <a:solidFill>
                <a:srgbClr val="FF0000"/>
              </a:solidFill>
            </a:endParaRPr>
          </a:p>
        </p:txBody>
      </p:sp>
      <p:sp>
        <p:nvSpPr>
          <p:cNvPr id="5" name="正方形/長方形 4"/>
          <p:cNvSpPr/>
          <p:nvPr/>
        </p:nvSpPr>
        <p:spPr>
          <a:xfrm>
            <a:off x="1734824" y="4139952"/>
            <a:ext cx="144016"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a:t>
            </a:r>
            <a:endParaRPr kumimoji="1" lang="ja-JP" altLang="en-US" sz="600" dirty="0">
              <a:solidFill>
                <a:srgbClr val="FF0000"/>
              </a:solidFill>
            </a:endParaRPr>
          </a:p>
        </p:txBody>
      </p:sp>
      <p:sp>
        <p:nvSpPr>
          <p:cNvPr id="6" name="正方形/長方形 5"/>
          <p:cNvSpPr/>
          <p:nvPr/>
        </p:nvSpPr>
        <p:spPr>
          <a:xfrm>
            <a:off x="2047200" y="4932040"/>
            <a:ext cx="504056"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900" dirty="0" smtClean="0">
                <a:solidFill>
                  <a:srgbClr val="FF0000"/>
                </a:solidFill>
              </a:rPr>
              <a:t>○　○　</a:t>
            </a:r>
            <a:endParaRPr kumimoji="1" lang="ja-JP" altLang="en-US" sz="900" dirty="0">
              <a:solidFill>
                <a:srgbClr val="FF0000"/>
              </a:solidFill>
            </a:endParaRPr>
          </a:p>
        </p:txBody>
      </p:sp>
      <p:sp>
        <p:nvSpPr>
          <p:cNvPr id="7" name="正方形/長方形 6"/>
          <p:cNvSpPr/>
          <p:nvPr/>
        </p:nvSpPr>
        <p:spPr>
          <a:xfrm>
            <a:off x="2279552" y="5148064"/>
            <a:ext cx="72000" cy="7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　</a:t>
            </a:r>
            <a:endParaRPr kumimoji="1" lang="ja-JP" altLang="en-US" sz="600" dirty="0">
              <a:solidFill>
                <a:srgbClr val="FF0000"/>
              </a:solidFill>
            </a:endParaRPr>
          </a:p>
        </p:txBody>
      </p:sp>
      <p:sp>
        <p:nvSpPr>
          <p:cNvPr id="8" name="正方形/長方形 7"/>
          <p:cNvSpPr/>
          <p:nvPr/>
        </p:nvSpPr>
        <p:spPr>
          <a:xfrm>
            <a:off x="2376752" y="5148064"/>
            <a:ext cx="72000" cy="7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　</a:t>
            </a:r>
            <a:endParaRPr kumimoji="1" lang="ja-JP" altLang="en-US" sz="600" dirty="0">
              <a:solidFill>
                <a:srgbClr val="FF0000"/>
              </a:solidFill>
            </a:endParaRPr>
          </a:p>
        </p:txBody>
      </p:sp>
      <p:sp>
        <p:nvSpPr>
          <p:cNvPr id="9" name="正方形/長方形 8"/>
          <p:cNvSpPr/>
          <p:nvPr/>
        </p:nvSpPr>
        <p:spPr>
          <a:xfrm>
            <a:off x="2481152" y="5148064"/>
            <a:ext cx="61913" cy="625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　</a:t>
            </a:r>
            <a:endParaRPr kumimoji="1" lang="ja-JP" altLang="en-US" sz="600" dirty="0">
              <a:solidFill>
                <a:srgbClr val="FF0000"/>
              </a:solidFill>
            </a:endParaRPr>
          </a:p>
        </p:txBody>
      </p:sp>
      <p:sp>
        <p:nvSpPr>
          <p:cNvPr id="10" name="正方形/長方形 9"/>
          <p:cNvSpPr/>
          <p:nvPr/>
        </p:nvSpPr>
        <p:spPr>
          <a:xfrm>
            <a:off x="2578352" y="5148064"/>
            <a:ext cx="72000" cy="7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　</a:t>
            </a:r>
            <a:endParaRPr kumimoji="1" lang="ja-JP" altLang="en-US" sz="600" dirty="0">
              <a:solidFill>
                <a:srgbClr val="FF0000"/>
              </a:solidFill>
            </a:endParaRPr>
          </a:p>
        </p:txBody>
      </p:sp>
      <p:sp>
        <p:nvSpPr>
          <p:cNvPr id="11" name="正方形/長方形 10"/>
          <p:cNvSpPr/>
          <p:nvPr/>
        </p:nvSpPr>
        <p:spPr>
          <a:xfrm>
            <a:off x="2686352" y="4932040"/>
            <a:ext cx="72000" cy="7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500" dirty="0" smtClean="0">
                <a:solidFill>
                  <a:srgbClr val="FF0000"/>
                </a:solidFill>
              </a:rPr>
              <a:t>○　</a:t>
            </a:r>
            <a:endParaRPr kumimoji="1" lang="ja-JP" altLang="en-US" sz="500" dirty="0">
              <a:solidFill>
                <a:srgbClr val="FF0000"/>
              </a:solidFill>
            </a:endParaRPr>
          </a:p>
        </p:txBody>
      </p:sp>
      <p:sp>
        <p:nvSpPr>
          <p:cNvPr id="12" name="正方形/長方形 11"/>
          <p:cNvSpPr/>
          <p:nvPr/>
        </p:nvSpPr>
        <p:spPr>
          <a:xfrm>
            <a:off x="3575552" y="5148064"/>
            <a:ext cx="72000" cy="7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　</a:t>
            </a:r>
            <a:endParaRPr kumimoji="1" lang="ja-JP" altLang="en-US" sz="600" dirty="0">
              <a:solidFill>
                <a:srgbClr val="FF0000"/>
              </a:solidFill>
            </a:endParaRPr>
          </a:p>
        </p:txBody>
      </p:sp>
      <p:sp>
        <p:nvSpPr>
          <p:cNvPr id="13" name="正方形/長方形 12"/>
          <p:cNvSpPr/>
          <p:nvPr/>
        </p:nvSpPr>
        <p:spPr>
          <a:xfrm>
            <a:off x="3676352" y="5148064"/>
            <a:ext cx="72000" cy="7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　</a:t>
            </a:r>
            <a:endParaRPr kumimoji="1" lang="ja-JP" altLang="en-US" sz="600" dirty="0">
              <a:solidFill>
                <a:srgbClr val="FF0000"/>
              </a:solidFill>
            </a:endParaRPr>
          </a:p>
        </p:txBody>
      </p:sp>
      <p:sp>
        <p:nvSpPr>
          <p:cNvPr id="14" name="正方形/長方形 13"/>
          <p:cNvSpPr/>
          <p:nvPr/>
        </p:nvSpPr>
        <p:spPr>
          <a:xfrm>
            <a:off x="3775400" y="5148064"/>
            <a:ext cx="72000" cy="7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　</a:t>
            </a:r>
            <a:endParaRPr kumimoji="1" lang="ja-JP" altLang="en-US" sz="600" dirty="0">
              <a:solidFill>
                <a:srgbClr val="FF0000"/>
              </a:solidFill>
            </a:endParaRPr>
          </a:p>
        </p:txBody>
      </p:sp>
      <p:sp>
        <p:nvSpPr>
          <p:cNvPr id="15" name="正方形/長方形 14"/>
          <p:cNvSpPr/>
          <p:nvPr/>
        </p:nvSpPr>
        <p:spPr>
          <a:xfrm>
            <a:off x="3208296" y="4932040"/>
            <a:ext cx="504056"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900" dirty="0" smtClean="0">
                <a:solidFill>
                  <a:srgbClr val="FF0000"/>
                </a:solidFill>
              </a:rPr>
              <a:t>○　○　</a:t>
            </a:r>
            <a:endParaRPr kumimoji="1" lang="ja-JP" altLang="en-US" sz="900" dirty="0">
              <a:solidFill>
                <a:srgbClr val="FF0000"/>
              </a:solidFill>
            </a:endParaRPr>
          </a:p>
        </p:txBody>
      </p:sp>
      <p:sp>
        <p:nvSpPr>
          <p:cNvPr id="16" name="正方形/長方形 15"/>
          <p:cNvSpPr/>
          <p:nvPr/>
        </p:nvSpPr>
        <p:spPr>
          <a:xfrm>
            <a:off x="3919408" y="5004048"/>
            <a:ext cx="72000" cy="7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500" dirty="0" smtClean="0">
                <a:solidFill>
                  <a:srgbClr val="FF0000"/>
                </a:solidFill>
              </a:rPr>
              <a:t>○　</a:t>
            </a:r>
            <a:endParaRPr kumimoji="1" lang="ja-JP" altLang="en-US" sz="500" dirty="0">
              <a:solidFill>
                <a:srgbClr val="FF0000"/>
              </a:solidFill>
            </a:endParaRPr>
          </a:p>
        </p:txBody>
      </p:sp>
      <p:sp>
        <p:nvSpPr>
          <p:cNvPr id="18" name="正方形/長方形 17"/>
          <p:cNvSpPr/>
          <p:nvPr/>
        </p:nvSpPr>
        <p:spPr>
          <a:xfrm>
            <a:off x="4180352" y="5076056"/>
            <a:ext cx="72000" cy="7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　</a:t>
            </a:r>
            <a:endParaRPr kumimoji="1" lang="ja-JP" altLang="en-US" sz="600" dirty="0">
              <a:solidFill>
                <a:srgbClr val="FF0000"/>
              </a:solidFill>
            </a:endParaRPr>
          </a:p>
        </p:txBody>
      </p:sp>
      <p:sp>
        <p:nvSpPr>
          <p:cNvPr id="19" name="正方形/長方形 18"/>
          <p:cNvSpPr/>
          <p:nvPr/>
        </p:nvSpPr>
        <p:spPr>
          <a:xfrm>
            <a:off x="4281152" y="5076056"/>
            <a:ext cx="72000" cy="7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　</a:t>
            </a:r>
            <a:endParaRPr kumimoji="1" lang="ja-JP" altLang="en-US" sz="600" dirty="0">
              <a:solidFill>
                <a:srgbClr val="FF0000"/>
              </a:solidFill>
            </a:endParaRPr>
          </a:p>
        </p:txBody>
      </p:sp>
      <p:sp>
        <p:nvSpPr>
          <p:cNvPr id="20" name="正方形/長方形 19"/>
          <p:cNvSpPr/>
          <p:nvPr/>
        </p:nvSpPr>
        <p:spPr>
          <a:xfrm>
            <a:off x="4378352" y="5076056"/>
            <a:ext cx="72000" cy="7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　</a:t>
            </a:r>
            <a:endParaRPr kumimoji="1" lang="ja-JP" altLang="en-US" sz="600" dirty="0">
              <a:solidFill>
                <a:srgbClr val="FF0000"/>
              </a:solidFill>
            </a:endParaRPr>
          </a:p>
        </p:txBody>
      </p:sp>
      <p:sp>
        <p:nvSpPr>
          <p:cNvPr id="21" name="正方形/長方形 20"/>
          <p:cNvSpPr/>
          <p:nvPr/>
        </p:nvSpPr>
        <p:spPr>
          <a:xfrm>
            <a:off x="4486352" y="5076056"/>
            <a:ext cx="72000" cy="7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　</a:t>
            </a:r>
            <a:endParaRPr kumimoji="1" lang="ja-JP" altLang="en-US" sz="600" dirty="0">
              <a:solidFill>
                <a:srgbClr val="FF0000"/>
              </a:solidFill>
            </a:endParaRPr>
          </a:p>
        </p:txBody>
      </p:sp>
      <p:sp>
        <p:nvSpPr>
          <p:cNvPr id="22" name="正方形/長方形 21"/>
          <p:cNvSpPr/>
          <p:nvPr/>
        </p:nvSpPr>
        <p:spPr>
          <a:xfrm>
            <a:off x="4576352" y="5076056"/>
            <a:ext cx="72000" cy="7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　</a:t>
            </a:r>
            <a:endParaRPr kumimoji="1" lang="ja-JP" altLang="en-US" sz="600" dirty="0">
              <a:solidFill>
                <a:srgbClr val="FF0000"/>
              </a:solidFill>
            </a:endParaRPr>
          </a:p>
        </p:txBody>
      </p:sp>
      <p:sp>
        <p:nvSpPr>
          <p:cNvPr id="23" name="正方形/長方形 22"/>
          <p:cNvSpPr/>
          <p:nvPr/>
        </p:nvSpPr>
        <p:spPr>
          <a:xfrm>
            <a:off x="4684352" y="5076056"/>
            <a:ext cx="72000" cy="7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　</a:t>
            </a:r>
            <a:endParaRPr kumimoji="1" lang="ja-JP" altLang="en-US" sz="600" dirty="0">
              <a:solidFill>
                <a:srgbClr val="FF0000"/>
              </a:solidFill>
            </a:endParaRPr>
          </a:p>
        </p:txBody>
      </p:sp>
      <p:sp>
        <p:nvSpPr>
          <p:cNvPr id="24" name="正方形/長方形 23"/>
          <p:cNvSpPr/>
          <p:nvPr/>
        </p:nvSpPr>
        <p:spPr>
          <a:xfrm>
            <a:off x="4785152" y="5076056"/>
            <a:ext cx="72000" cy="7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　</a:t>
            </a:r>
            <a:endParaRPr kumimoji="1" lang="ja-JP" altLang="en-US" sz="600" dirty="0">
              <a:solidFill>
                <a:srgbClr val="FF0000"/>
              </a:solidFill>
            </a:endParaRPr>
          </a:p>
        </p:txBody>
      </p:sp>
      <p:sp>
        <p:nvSpPr>
          <p:cNvPr id="25" name="正方形/長方形 24"/>
          <p:cNvSpPr/>
          <p:nvPr/>
        </p:nvSpPr>
        <p:spPr>
          <a:xfrm>
            <a:off x="5281912" y="5076056"/>
            <a:ext cx="720080" cy="1215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900" dirty="0" smtClean="0">
                <a:solidFill>
                  <a:srgbClr val="FF0000"/>
                </a:solidFill>
              </a:rPr>
              <a:t>カスミ　タロウ</a:t>
            </a:r>
            <a:endParaRPr kumimoji="1" lang="ja-JP" altLang="en-US" sz="900" dirty="0">
              <a:solidFill>
                <a:srgbClr val="FF0000"/>
              </a:solidFill>
            </a:endParaRPr>
          </a:p>
        </p:txBody>
      </p:sp>
      <p:grpSp>
        <p:nvGrpSpPr>
          <p:cNvPr id="17" name="グループ化 16"/>
          <p:cNvGrpSpPr/>
          <p:nvPr/>
        </p:nvGrpSpPr>
        <p:grpSpPr>
          <a:xfrm>
            <a:off x="1734823" y="6732236"/>
            <a:ext cx="148606" cy="2041388"/>
            <a:chOff x="1710000" y="7261200"/>
            <a:chExt cx="156016" cy="1577412"/>
          </a:xfrm>
        </p:grpSpPr>
        <p:sp>
          <p:nvSpPr>
            <p:cNvPr id="26" name="正方形/長方形 25"/>
            <p:cNvSpPr/>
            <p:nvPr/>
          </p:nvSpPr>
          <p:spPr>
            <a:xfrm>
              <a:off x="1710000" y="7261200"/>
              <a:ext cx="144016"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a:t>
              </a:r>
              <a:endParaRPr kumimoji="1" lang="ja-JP" altLang="en-US" sz="600" dirty="0">
                <a:solidFill>
                  <a:srgbClr val="FF0000"/>
                </a:solidFill>
              </a:endParaRPr>
            </a:p>
          </p:txBody>
        </p:sp>
        <p:sp>
          <p:nvSpPr>
            <p:cNvPr id="27" name="正方形/長方形 26"/>
            <p:cNvSpPr/>
            <p:nvPr/>
          </p:nvSpPr>
          <p:spPr>
            <a:xfrm>
              <a:off x="1710000" y="7528366"/>
              <a:ext cx="144016"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a:t>
              </a:r>
              <a:endParaRPr kumimoji="1" lang="ja-JP" altLang="en-US" sz="600" dirty="0">
                <a:solidFill>
                  <a:srgbClr val="FF0000"/>
                </a:solidFill>
              </a:endParaRPr>
            </a:p>
          </p:txBody>
        </p:sp>
        <p:sp>
          <p:nvSpPr>
            <p:cNvPr id="28" name="正方形/長方形 27"/>
            <p:cNvSpPr/>
            <p:nvPr/>
          </p:nvSpPr>
          <p:spPr>
            <a:xfrm>
              <a:off x="1710000" y="7792222"/>
              <a:ext cx="144016"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a:t>
              </a:r>
              <a:endParaRPr kumimoji="1" lang="ja-JP" altLang="en-US" sz="600" dirty="0">
                <a:solidFill>
                  <a:srgbClr val="FF0000"/>
                </a:solidFill>
              </a:endParaRPr>
            </a:p>
          </p:txBody>
        </p:sp>
        <p:sp>
          <p:nvSpPr>
            <p:cNvPr id="29" name="正方形/長方形 28"/>
            <p:cNvSpPr/>
            <p:nvPr/>
          </p:nvSpPr>
          <p:spPr>
            <a:xfrm>
              <a:off x="1717164" y="7997930"/>
              <a:ext cx="144016"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a:t>
              </a:r>
              <a:endParaRPr kumimoji="1" lang="ja-JP" altLang="en-US" sz="600" dirty="0">
                <a:solidFill>
                  <a:srgbClr val="FF0000"/>
                </a:solidFill>
              </a:endParaRPr>
            </a:p>
          </p:txBody>
        </p:sp>
        <p:sp>
          <p:nvSpPr>
            <p:cNvPr id="30" name="正方形/長方形 29"/>
            <p:cNvSpPr/>
            <p:nvPr/>
          </p:nvSpPr>
          <p:spPr>
            <a:xfrm>
              <a:off x="1722000" y="8238342"/>
              <a:ext cx="144016"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a:t>
              </a:r>
              <a:endParaRPr kumimoji="1" lang="ja-JP" altLang="en-US" sz="600" dirty="0">
                <a:solidFill>
                  <a:srgbClr val="FF0000"/>
                </a:solidFill>
              </a:endParaRPr>
            </a:p>
          </p:txBody>
        </p:sp>
        <p:sp>
          <p:nvSpPr>
            <p:cNvPr id="31" name="正方形/長方形 30"/>
            <p:cNvSpPr/>
            <p:nvPr/>
          </p:nvSpPr>
          <p:spPr>
            <a:xfrm>
              <a:off x="1722000" y="8485392"/>
              <a:ext cx="144016"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a:t>
              </a:r>
              <a:endParaRPr kumimoji="1" lang="ja-JP" altLang="en-US" sz="600" dirty="0">
                <a:solidFill>
                  <a:srgbClr val="FF0000"/>
                </a:solidFill>
              </a:endParaRPr>
            </a:p>
          </p:txBody>
        </p:sp>
        <p:sp>
          <p:nvSpPr>
            <p:cNvPr id="32" name="正方形/長方形 31"/>
            <p:cNvSpPr/>
            <p:nvPr/>
          </p:nvSpPr>
          <p:spPr>
            <a:xfrm>
              <a:off x="1722000" y="8686212"/>
              <a:ext cx="144016"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a:t>
              </a:r>
              <a:endParaRPr kumimoji="1" lang="ja-JP" altLang="en-US" sz="600" dirty="0">
                <a:solidFill>
                  <a:srgbClr val="FF0000"/>
                </a:solidFill>
              </a:endParaRPr>
            </a:p>
          </p:txBody>
        </p:sp>
      </p:grpSp>
      <p:sp>
        <p:nvSpPr>
          <p:cNvPr id="33" name="角丸四角形 32"/>
          <p:cNvSpPr/>
          <p:nvPr/>
        </p:nvSpPr>
        <p:spPr>
          <a:xfrm>
            <a:off x="23396" y="1115616"/>
            <a:ext cx="1517685" cy="1296144"/>
          </a:xfrm>
          <a:prstGeom prst="round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r>
              <a:rPr kumimoji="1" lang="ja-JP" altLang="en-US" sz="1050" dirty="0" smtClean="0">
                <a:solidFill>
                  <a:srgbClr val="FF0000"/>
                </a:solidFill>
                <a:latin typeface="Meiryo UI" panose="020B0604030504040204" pitchFamily="50" charset="-128"/>
                <a:ea typeface="Meiryo UI" panose="020B0604030504040204" pitchFamily="50" charset="-128"/>
              </a:rPr>
              <a:t>児童扶養手当の支給要件について、該当する要件にチェックを入れてください。</a:t>
            </a:r>
            <a:endParaRPr kumimoji="1" lang="en-US" altLang="ja-JP" sz="1050" dirty="0" smtClean="0">
              <a:solidFill>
                <a:srgbClr val="FF0000"/>
              </a:solidFill>
              <a:latin typeface="Meiryo UI" panose="020B0604030504040204" pitchFamily="50" charset="-128"/>
              <a:ea typeface="Meiryo UI" panose="020B0604030504040204" pitchFamily="50" charset="-128"/>
            </a:endParaRPr>
          </a:p>
          <a:p>
            <a:r>
              <a:rPr kumimoji="1" lang="ja-JP" altLang="en-US" sz="1050" dirty="0" smtClean="0">
                <a:solidFill>
                  <a:srgbClr val="FF0000"/>
                </a:solidFill>
                <a:latin typeface="Meiryo UI" panose="020B0604030504040204" pitchFamily="50" charset="-128"/>
                <a:ea typeface="Meiryo UI" panose="020B0604030504040204" pitchFamily="50" charset="-128"/>
              </a:rPr>
              <a:t>どの要件に該当するか判断がつかない場合はお問い合わせください。</a:t>
            </a:r>
            <a:endParaRPr kumimoji="1" lang="en-US" altLang="ja-JP" sz="1050" dirty="0" smtClean="0">
              <a:solidFill>
                <a:srgbClr val="FF0000"/>
              </a:solidFill>
              <a:latin typeface="Meiryo UI" panose="020B0604030504040204" pitchFamily="50" charset="-128"/>
              <a:ea typeface="Meiryo UI" panose="020B0604030504040204" pitchFamily="50" charset="-128"/>
            </a:endParaRPr>
          </a:p>
        </p:txBody>
      </p:sp>
      <p:sp>
        <p:nvSpPr>
          <p:cNvPr id="34" name="角丸四角形 33"/>
          <p:cNvSpPr/>
          <p:nvPr/>
        </p:nvSpPr>
        <p:spPr>
          <a:xfrm>
            <a:off x="30220" y="2951362"/>
            <a:ext cx="1517685" cy="1476622"/>
          </a:xfrm>
          <a:prstGeom prst="round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r>
              <a:rPr kumimoji="1" lang="ja-JP" altLang="en-US" sz="1050" dirty="0" smtClean="0">
                <a:solidFill>
                  <a:srgbClr val="FF0000"/>
                </a:solidFill>
                <a:latin typeface="Meiryo UI" panose="020B0604030504040204" pitchFamily="50" charset="-128"/>
                <a:ea typeface="Meiryo UI" panose="020B0604030504040204" pitchFamily="50" charset="-128"/>
              </a:rPr>
              <a:t>受取方法は、原則としてアにチェックを入れてください。</a:t>
            </a:r>
            <a:endParaRPr kumimoji="1" lang="en-US" altLang="ja-JP" sz="1050" dirty="0" smtClean="0">
              <a:solidFill>
                <a:srgbClr val="FF0000"/>
              </a:solidFill>
              <a:latin typeface="Meiryo UI" panose="020B0604030504040204" pitchFamily="50" charset="-128"/>
              <a:ea typeface="Meiryo UI" panose="020B0604030504040204" pitchFamily="50" charset="-128"/>
            </a:endParaRPr>
          </a:p>
          <a:p>
            <a:r>
              <a:rPr kumimoji="1" lang="ja-JP" altLang="en-US" sz="1050" dirty="0" smtClean="0">
                <a:solidFill>
                  <a:srgbClr val="FF0000"/>
                </a:solidFill>
                <a:latin typeface="Meiryo UI" panose="020B0604030504040204" pitchFamily="50" charset="-128"/>
                <a:ea typeface="Meiryo UI" panose="020B0604030504040204" pitchFamily="50" charset="-128"/>
              </a:rPr>
              <a:t>金融機関の口座情報を記入した上で、振込先金融機関口座確認書類（通帳の写し等）を添付してください。</a:t>
            </a:r>
            <a:endParaRPr kumimoji="1" lang="en-US" altLang="ja-JP" sz="1050" dirty="0" smtClean="0">
              <a:solidFill>
                <a:srgbClr val="FF0000"/>
              </a:solidFill>
              <a:latin typeface="Meiryo UI" panose="020B0604030504040204" pitchFamily="50" charset="-128"/>
              <a:ea typeface="Meiryo UI" panose="020B0604030504040204" pitchFamily="50" charset="-128"/>
            </a:endParaRPr>
          </a:p>
        </p:txBody>
      </p:sp>
      <p:sp>
        <p:nvSpPr>
          <p:cNvPr id="35" name="角丸四角形 34"/>
          <p:cNvSpPr/>
          <p:nvPr/>
        </p:nvSpPr>
        <p:spPr>
          <a:xfrm>
            <a:off x="30220" y="4932040"/>
            <a:ext cx="1517685" cy="1110862"/>
          </a:xfrm>
          <a:prstGeom prst="round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r>
              <a:rPr kumimoji="1" lang="ja-JP" altLang="en-US" sz="1050" dirty="0" smtClean="0">
                <a:solidFill>
                  <a:srgbClr val="FF0000"/>
                </a:solidFill>
                <a:latin typeface="Meiryo UI" panose="020B0604030504040204" pitchFamily="50" charset="-128"/>
                <a:ea typeface="Meiryo UI" panose="020B0604030504040204" pitchFamily="50" charset="-128"/>
              </a:rPr>
              <a:t>受取方法のうち、イの現金による支給は、金融機関の口座がない方、金融機関から著しく離れた場所に住んでいる方などに限られます。</a:t>
            </a:r>
            <a:endParaRPr kumimoji="1" lang="en-US" altLang="ja-JP" sz="1050" dirty="0" smtClean="0">
              <a:solidFill>
                <a:srgbClr val="FF0000"/>
              </a:solidFill>
              <a:latin typeface="Meiryo UI" panose="020B0604030504040204" pitchFamily="50" charset="-128"/>
              <a:ea typeface="Meiryo UI" panose="020B0604030504040204" pitchFamily="50" charset="-128"/>
            </a:endParaRPr>
          </a:p>
        </p:txBody>
      </p:sp>
      <p:sp>
        <p:nvSpPr>
          <p:cNvPr id="36" name="角丸四角形 35"/>
          <p:cNvSpPr/>
          <p:nvPr/>
        </p:nvSpPr>
        <p:spPr>
          <a:xfrm>
            <a:off x="22377" y="7768445"/>
            <a:ext cx="1517685" cy="608955"/>
          </a:xfrm>
          <a:prstGeom prst="round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r>
              <a:rPr kumimoji="1" lang="ja-JP" altLang="en-US" sz="1050" dirty="0" smtClean="0">
                <a:solidFill>
                  <a:srgbClr val="FF0000"/>
                </a:solidFill>
                <a:latin typeface="Meiryo UI" panose="020B0604030504040204" pitchFamily="50" charset="-128"/>
                <a:ea typeface="Meiryo UI" panose="020B0604030504040204" pitchFamily="50" charset="-128"/>
              </a:rPr>
              <a:t>誓約・同意事項をご確認の上、各項目にチェックを入れてください。</a:t>
            </a:r>
            <a:endParaRPr kumimoji="1" lang="en-US" altLang="ja-JP" sz="1050" dirty="0" smtClean="0">
              <a:solidFill>
                <a:srgbClr val="FF0000"/>
              </a:solidFill>
              <a:latin typeface="Meiryo UI" panose="020B0604030504040204" pitchFamily="50" charset="-128"/>
              <a:ea typeface="Meiryo UI" panose="020B0604030504040204" pitchFamily="50" charset="-128"/>
            </a:endParaRPr>
          </a:p>
        </p:txBody>
      </p:sp>
      <p:cxnSp>
        <p:nvCxnSpPr>
          <p:cNvPr id="37" name="直線矢印コネクタ 36"/>
          <p:cNvCxnSpPr>
            <a:stCxn id="33" idx="3"/>
          </p:cNvCxnSpPr>
          <p:nvPr/>
        </p:nvCxnSpPr>
        <p:spPr>
          <a:xfrm>
            <a:off x="1541081" y="1763688"/>
            <a:ext cx="230283" cy="206923"/>
          </a:xfrm>
          <a:prstGeom prst="straightConnector1">
            <a:avLst/>
          </a:prstGeom>
          <a:ln>
            <a:solidFill>
              <a:srgbClr val="FF0000"/>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39" name="直線矢印コネクタ 38"/>
          <p:cNvCxnSpPr/>
          <p:nvPr/>
        </p:nvCxnSpPr>
        <p:spPr>
          <a:xfrm>
            <a:off x="1553494" y="3768592"/>
            <a:ext cx="169481" cy="362214"/>
          </a:xfrm>
          <a:prstGeom prst="straightConnector1">
            <a:avLst/>
          </a:prstGeom>
          <a:ln>
            <a:solidFill>
              <a:srgbClr val="FF0000"/>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41" name="直線矢印コネクタ 40"/>
          <p:cNvCxnSpPr/>
          <p:nvPr/>
        </p:nvCxnSpPr>
        <p:spPr>
          <a:xfrm>
            <a:off x="1553494" y="5330280"/>
            <a:ext cx="169481" cy="266278"/>
          </a:xfrm>
          <a:prstGeom prst="straightConnector1">
            <a:avLst/>
          </a:prstGeom>
          <a:ln>
            <a:solidFill>
              <a:srgbClr val="FF0000"/>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43" name="直線矢印コネクタ 42"/>
          <p:cNvCxnSpPr/>
          <p:nvPr/>
        </p:nvCxnSpPr>
        <p:spPr>
          <a:xfrm flipV="1">
            <a:off x="1102405" y="7388696"/>
            <a:ext cx="522181" cy="362643"/>
          </a:xfrm>
          <a:prstGeom prst="straightConnector1">
            <a:avLst/>
          </a:prstGeom>
          <a:ln>
            <a:solidFill>
              <a:srgbClr val="FF0000"/>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40" name="正方形/長方形 39"/>
          <p:cNvSpPr/>
          <p:nvPr/>
        </p:nvSpPr>
        <p:spPr>
          <a:xfrm>
            <a:off x="2521536" y="724512"/>
            <a:ext cx="207640"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900" dirty="0" smtClean="0">
                <a:solidFill>
                  <a:srgbClr val="FF0000"/>
                </a:solidFill>
              </a:rPr>
              <a:t>２</a:t>
            </a:r>
            <a:endParaRPr kumimoji="1" lang="ja-JP" altLang="en-US" sz="900" dirty="0">
              <a:solidFill>
                <a:srgbClr val="FF0000"/>
              </a:solidFill>
            </a:endParaRPr>
          </a:p>
        </p:txBody>
      </p:sp>
      <p:sp>
        <p:nvSpPr>
          <p:cNvPr id="42" name="正方形/長方形 41"/>
          <p:cNvSpPr/>
          <p:nvPr/>
        </p:nvSpPr>
        <p:spPr>
          <a:xfrm>
            <a:off x="3892548" y="724512"/>
            <a:ext cx="629804"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900" dirty="0" smtClean="0">
                <a:solidFill>
                  <a:srgbClr val="FF0000"/>
                </a:solidFill>
              </a:rPr>
              <a:t>１００，０００</a:t>
            </a:r>
            <a:endParaRPr kumimoji="1" lang="ja-JP" altLang="en-US" sz="900" dirty="0">
              <a:solidFill>
                <a:srgbClr val="FF0000"/>
              </a:solidFill>
            </a:endParaRPr>
          </a:p>
        </p:txBody>
      </p:sp>
      <p:sp>
        <p:nvSpPr>
          <p:cNvPr id="44" name="角丸四角形 43"/>
          <p:cNvSpPr/>
          <p:nvPr/>
        </p:nvSpPr>
        <p:spPr>
          <a:xfrm>
            <a:off x="30220" y="107504"/>
            <a:ext cx="1517685" cy="921819"/>
          </a:xfrm>
          <a:prstGeom prst="round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r>
              <a:rPr kumimoji="1" lang="ja-JP" altLang="en-US" sz="1050" dirty="0" smtClean="0">
                <a:solidFill>
                  <a:srgbClr val="FF0000"/>
                </a:solidFill>
                <a:latin typeface="Meiryo UI" panose="020B0604030504040204" pitchFamily="50" charset="-128"/>
                <a:ea typeface="Meiryo UI" panose="020B0604030504040204" pitchFamily="50" charset="-128"/>
              </a:rPr>
              <a:t>給付金の対象児童の数を記入してください。対象児童の数は「２．監護等児童」に記入された児童の数になります。</a:t>
            </a:r>
            <a:endParaRPr kumimoji="1" lang="ja-JP" altLang="en-US" sz="1050" dirty="0">
              <a:solidFill>
                <a:srgbClr val="FF0000"/>
              </a:solidFill>
              <a:latin typeface="Meiryo UI" panose="020B0604030504040204" pitchFamily="50" charset="-128"/>
              <a:ea typeface="Meiryo UI" panose="020B0604030504040204" pitchFamily="50" charset="-128"/>
            </a:endParaRPr>
          </a:p>
        </p:txBody>
      </p:sp>
      <p:cxnSp>
        <p:nvCxnSpPr>
          <p:cNvPr id="45" name="直線矢印コネクタ 44"/>
          <p:cNvCxnSpPr/>
          <p:nvPr/>
        </p:nvCxnSpPr>
        <p:spPr>
          <a:xfrm>
            <a:off x="1549404" y="693455"/>
            <a:ext cx="899348" cy="62121"/>
          </a:xfrm>
          <a:prstGeom prst="straightConnector1">
            <a:avLst/>
          </a:prstGeom>
          <a:ln>
            <a:solidFill>
              <a:srgbClr val="FF0000"/>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46" name="正方形/長方形 45"/>
          <p:cNvSpPr/>
          <p:nvPr/>
        </p:nvSpPr>
        <p:spPr>
          <a:xfrm>
            <a:off x="1722975" y="6437907"/>
            <a:ext cx="144016"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a:t>
            </a:r>
            <a:endParaRPr kumimoji="1" lang="ja-JP" altLang="en-US" sz="600" dirty="0">
              <a:solidFill>
                <a:srgbClr val="FF0000"/>
              </a:solidFill>
            </a:endParaRPr>
          </a:p>
        </p:txBody>
      </p:sp>
    </p:spTree>
    <p:extLst>
      <p:ext uri="{BB962C8B-B14F-4D97-AF65-F5344CB8AC3E}">
        <p14:creationId xmlns:p14="http://schemas.microsoft.com/office/powerpoint/2010/main" val="31246355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a:stretch>
            <a:fillRect/>
          </a:stretch>
        </p:blipFill>
        <p:spPr>
          <a:xfrm>
            <a:off x="1484784" y="611560"/>
            <a:ext cx="5222020" cy="8424936"/>
          </a:xfrm>
          <a:prstGeom prst="rect">
            <a:avLst/>
          </a:prstGeom>
        </p:spPr>
      </p:pic>
      <p:sp>
        <p:nvSpPr>
          <p:cNvPr id="6" name="正方形/長方形 5"/>
          <p:cNvSpPr/>
          <p:nvPr/>
        </p:nvSpPr>
        <p:spPr>
          <a:xfrm>
            <a:off x="5636219" y="35496"/>
            <a:ext cx="1152128"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ysClr val="windowText" lastClr="000000"/>
                </a:solidFill>
              </a:rPr>
              <a:t>記載例</a:t>
            </a:r>
            <a:endParaRPr kumimoji="1" lang="ja-JP" altLang="en-US" dirty="0">
              <a:solidFill>
                <a:sysClr val="windowText" lastClr="000000"/>
              </a:solidFill>
            </a:endParaRPr>
          </a:p>
        </p:txBody>
      </p:sp>
      <p:sp>
        <p:nvSpPr>
          <p:cNvPr id="7" name="テキスト ボックス 6"/>
          <p:cNvSpPr txBox="1"/>
          <p:nvPr/>
        </p:nvSpPr>
        <p:spPr>
          <a:xfrm>
            <a:off x="0" y="0"/>
            <a:ext cx="5013176" cy="276999"/>
          </a:xfrm>
          <a:prstGeom prst="rect">
            <a:avLst/>
          </a:prstGeom>
          <a:noFill/>
        </p:spPr>
        <p:txBody>
          <a:bodyPr wrap="square" rtlCol="0">
            <a:spAutoFit/>
          </a:bodyPr>
          <a:lstStyle/>
          <a:p>
            <a:r>
              <a:rPr kumimoji="1" lang="en-US" altLang="ja-JP" sz="1200" dirty="0" smtClean="0">
                <a:latin typeface="+mj-ea"/>
                <a:ea typeface="+mj-ea"/>
              </a:rPr>
              <a:t>【</a:t>
            </a:r>
            <a:r>
              <a:rPr kumimoji="1" lang="ja-JP" altLang="en-US" sz="1200" dirty="0" smtClean="0">
                <a:latin typeface="+mj-ea"/>
                <a:ea typeface="+mj-ea"/>
              </a:rPr>
              <a:t>参考資料１</a:t>
            </a:r>
            <a:r>
              <a:rPr kumimoji="1" lang="en-US" altLang="ja-JP" sz="1200" dirty="0" smtClean="0">
                <a:latin typeface="+mj-ea"/>
                <a:ea typeface="+mj-ea"/>
              </a:rPr>
              <a:t>】</a:t>
            </a:r>
            <a:r>
              <a:rPr kumimoji="1" lang="ja-JP" altLang="en-US" sz="1200" dirty="0" smtClean="0">
                <a:latin typeface="+mj-ea"/>
                <a:ea typeface="+mj-ea"/>
              </a:rPr>
              <a:t>様式第３号（第７条関係）</a:t>
            </a:r>
            <a:endParaRPr kumimoji="1" lang="ja-JP" altLang="en-US" sz="1200" dirty="0">
              <a:latin typeface="+mj-ea"/>
              <a:ea typeface="+mj-ea"/>
            </a:endParaRPr>
          </a:p>
        </p:txBody>
      </p:sp>
      <p:sp>
        <p:nvSpPr>
          <p:cNvPr id="5" name="正方形/長方形 4"/>
          <p:cNvSpPr/>
          <p:nvPr/>
        </p:nvSpPr>
        <p:spPr>
          <a:xfrm>
            <a:off x="2348880" y="1786548"/>
            <a:ext cx="720080" cy="2240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900" dirty="0" smtClean="0">
                <a:solidFill>
                  <a:srgbClr val="FF0000"/>
                </a:solidFill>
              </a:rPr>
              <a:t>●●</a:t>
            </a:r>
            <a:endParaRPr kumimoji="1" lang="ja-JP" altLang="en-US" sz="900" dirty="0">
              <a:solidFill>
                <a:srgbClr val="FF0000"/>
              </a:solidFill>
            </a:endParaRPr>
          </a:p>
        </p:txBody>
      </p:sp>
      <p:sp>
        <p:nvSpPr>
          <p:cNvPr id="9" name="正方形/長方形 8"/>
          <p:cNvSpPr/>
          <p:nvPr/>
        </p:nvSpPr>
        <p:spPr>
          <a:xfrm>
            <a:off x="5632770" y="2394344"/>
            <a:ext cx="172494"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900" dirty="0" smtClean="0">
                <a:solidFill>
                  <a:srgbClr val="FF0000"/>
                </a:solidFill>
              </a:rPr>
              <a:t>４</a:t>
            </a:r>
            <a:endParaRPr kumimoji="1" lang="ja-JP" altLang="en-US" sz="900" dirty="0">
              <a:solidFill>
                <a:srgbClr val="FF0000"/>
              </a:solidFill>
            </a:endParaRPr>
          </a:p>
        </p:txBody>
      </p:sp>
      <p:sp>
        <p:nvSpPr>
          <p:cNvPr id="10" name="正方形/長方形 9"/>
          <p:cNvSpPr/>
          <p:nvPr/>
        </p:nvSpPr>
        <p:spPr>
          <a:xfrm>
            <a:off x="5860906" y="2397456"/>
            <a:ext cx="172494"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900" dirty="0" smtClean="0">
                <a:solidFill>
                  <a:srgbClr val="FF0000"/>
                </a:solidFill>
              </a:rPr>
              <a:t>６</a:t>
            </a:r>
            <a:endParaRPr kumimoji="1" lang="ja-JP" altLang="en-US" sz="900" dirty="0">
              <a:solidFill>
                <a:srgbClr val="FF0000"/>
              </a:solidFill>
            </a:endParaRPr>
          </a:p>
        </p:txBody>
      </p:sp>
      <p:sp>
        <p:nvSpPr>
          <p:cNvPr id="11" name="正方形/長方形 10"/>
          <p:cNvSpPr/>
          <p:nvPr/>
        </p:nvSpPr>
        <p:spPr>
          <a:xfrm>
            <a:off x="6126036" y="2394344"/>
            <a:ext cx="172494"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900" dirty="0" smtClean="0">
                <a:solidFill>
                  <a:srgbClr val="FF0000"/>
                </a:solidFill>
              </a:rPr>
              <a:t>１</a:t>
            </a:r>
            <a:endParaRPr kumimoji="1" lang="ja-JP" altLang="en-US" sz="900" dirty="0">
              <a:solidFill>
                <a:srgbClr val="FF0000"/>
              </a:solidFill>
            </a:endParaRPr>
          </a:p>
        </p:txBody>
      </p:sp>
      <p:sp>
        <p:nvSpPr>
          <p:cNvPr id="12" name="正方形/長方形 11"/>
          <p:cNvSpPr/>
          <p:nvPr/>
        </p:nvSpPr>
        <p:spPr>
          <a:xfrm>
            <a:off x="2143692" y="2977301"/>
            <a:ext cx="720080" cy="1215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900" dirty="0" smtClean="0">
                <a:solidFill>
                  <a:srgbClr val="FF0000"/>
                </a:solidFill>
              </a:rPr>
              <a:t>霞　太郎</a:t>
            </a:r>
            <a:endParaRPr kumimoji="1" lang="ja-JP" altLang="en-US" sz="900" dirty="0">
              <a:solidFill>
                <a:srgbClr val="FF0000"/>
              </a:solidFill>
            </a:endParaRPr>
          </a:p>
        </p:txBody>
      </p:sp>
      <p:sp>
        <p:nvSpPr>
          <p:cNvPr id="13" name="正方形/長方形 12"/>
          <p:cNvSpPr/>
          <p:nvPr/>
        </p:nvSpPr>
        <p:spPr>
          <a:xfrm>
            <a:off x="2132856" y="2895344"/>
            <a:ext cx="720080" cy="720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500" dirty="0" smtClean="0">
                <a:solidFill>
                  <a:srgbClr val="FF0000"/>
                </a:solidFill>
              </a:rPr>
              <a:t>カスミ　タロウ</a:t>
            </a:r>
            <a:endParaRPr kumimoji="1" lang="ja-JP" altLang="en-US" sz="500" dirty="0">
              <a:solidFill>
                <a:srgbClr val="FF0000"/>
              </a:solidFill>
            </a:endParaRPr>
          </a:p>
        </p:txBody>
      </p:sp>
      <p:sp>
        <p:nvSpPr>
          <p:cNvPr id="14" name="正方形/長方形 13"/>
          <p:cNvSpPr/>
          <p:nvPr/>
        </p:nvSpPr>
        <p:spPr>
          <a:xfrm>
            <a:off x="3277702" y="2929831"/>
            <a:ext cx="207640"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900" dirty="0" smtClean="0">
                <a:solidFill>
                  <a:srgbClr val="FF0000"/>
                </a:solidFill>
              </a:rPr>
              <a:t>男</a:t>
            </a:r>
            <a:endParaRPr kumimoji="1" lang="ja-JP" altLang="en-US" sz="900" dirty="0">
              <a:solidFill>
                <a:srgbClr val="FF0000"/>
              </a:solidFill>
            </a:endParaRPr>
          </a:p>
        </p:txBody>
      </p:sp>
      <p:sp>
        <p:nvSpPr>
          <p:cNvPr id="15" name="正方形/長方形 14"/>
          <p:cNvSpPr/>
          <p:nvPr/>
        </p:nvSpPr>
        <p:spPr>
          <a:xfrm>
            <a:off x="3573016" y="2923197"/>
            <a:ext cx="207640"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平成</a:t>
            </a:r>
            <a:endParaRPr kumimoji="1" lang="ja-JP" altLang="en-US" sz="600" dirty="0">
              <a:solidFill>
                <a:srgbClr val="FF0000"/>
              </a:solidFill>
            </a:endParaRPr>
          </a:p>
        </p:txBody>
      </p:sp>
      <p:sp>
        <p:nvSpPr>
          <p:cNvPr id="16" name="正方形/長方形 15"/>
          <p:cNvSpPr/>
          <p:nvPr/>
        </p:nvSpPr>
        <p:spPr>
          <a:xfrm>
            <a:off x="3622886" y="3061204"/>
            <a:ext cx="72008"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a:t>
            </a:r>
            <a:endParaRPr kumimoji="1" lang="ja-JP" altLang="en-US" sz="600" dirty="0">
              <a:solidFill>
                <a:srgbClr val="FF0000"/>
              </a:solidFill>
            </a:endParaRPr>
          </a:p>
        </p:txBody>
      </p:sp>
      <p:sp>
        <p:nvSpPr>
          <p:cNvPr id="17" name="正方形/長方形 16"/>
          <p:cNvSpPr/>
          <p:nvPr/>
        </p:nvSpPr>
        <p:spPr>
          <a:xfrm>
            <a:off x="3914626" y="3061204"/>
            <a:ext cx="72008"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a:t>
            </a:r>
            <a:endParaRPr kumimoji="1" lang="ja-JP" altLang="en-US" sz="600" dirty="0">
              <a:solidFill>
                <a:srgbClr val="FF0000"/>
              </a:solidFill>
            </a:endParaRPr>
          </a:p>
        </p:txBody>
      </p:sp>
      <p:sp>
        <p:nvSpPr>
          <p:cNvPr id="18" name="正方形/長方形 17"/>
          <p:cNvSpPr/>
          <p:nvPr/>
        </p:nvSpPr>
        <p:spPr>
          <a:xfrm>
            <a:off x="4206366" y="3061204"/>
            <a:ext cx="72008"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a:t>
            </a:r>
            <a:endParaRPr kumimoji="1" lang="ja-JP" altLang="en-US" sz="600" dirty="0">
              <a:solidFill>
                <a:srgbClr val="FF0000"/>
              </a:solidFill>
            </a:endParaRPr>
          </a:p>
        </p:txBody>
      </p:sp>
      <p:sp>
        <p:nvSpPr>
          <p:cNvPr id="19" name="正方形/長方形 18"/>
          <p:cNvSpPr/>
          <p:nvPr/>
        </p:nvSpPr>
        <p:spPr>
          <a:xfrm>
            <a:off x="4414974" y="2933232"/>
            <a:ext cx="1552364"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r>
              <a:rPr kumimoji="1" lang="ja-JP" altLang="en-US" sz="900" dirty="0" smtClean="0">
                <a:solidFill>
                  <a:srgbClr val="FF0000"/>
                </a:solidFill>
              </a:rPr>
              <a:t>▲▲町</a:t>
            </a:r>
            <a:r>
              <a:rPr kumimoji="1" lang="en-US" altLang="ja-JP" sz="900" dirty="0" smtClean="0">
                <a:solidFill>
                  <a:srgbClr val="FF0000"/>
                </a:solidFill>
              </a:rPr>
              <a:t>××</a:t>
            </a:r>
            <a:r>
              <a:rPr kumimoji="1" lang="ja-JP" altLang="en-US" sz="900" dirty="0" smtClean="0">
                <a:solidFill>
                  <a:srgbClr val="FF0000"/>
                </a:solidFill>
              </a:rPr>
              <a:t>丁目△△番地</a:t>
            </a:r>
            <a:endParaRPr kumimoji="1" lang="ja-JP" altLang="en-US" sz="900" dirty="0">
              <a:solidFill>
                <a:srgbClr val="FF0000"/>
              </a:solidFill>
            </a:endParaRPr>
          </a:p>
        </p:txBody>
      </p:sp>
      <p:sp>
        <p:nvSpPr>
          <p:cNvPr id="20" name="正方形/長方形 19"/>
          <p:cNvSpPr/>
          <p:nvPr/>
        </p:nvSpPr>
        <p:spPr>
          <a:xfrm>
            <a:off x="5400619" y="3097252"/>
            <a:ext cx="292926" cy="845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lang="en-US" altLang="ja-JP" sz="600" dirty="0" smtClean="0">
                <a:solidFill>
                  <a:srgbClr val="FF0000"/>
                </a:solidFill>
              </a:rPr>
              <a:t>111</a:t>
            </a:r>
            <a:endParaRPr kumimoji="1" lang="ja-JP" altLang="en-US" sz="600" dirty="0">
              <a:solidFill>
                <a:srgbClr val="FF0000"/>
              </a:solidFill>
            </a:endParaRPr>
          </a:p>
        </p:txBody>
      </p:sp>
      <p:sp>
        <p:nvSpPr>
          <p:cNvPr id="21" name="正方形/長方形 20"/>
          <p:cNvSpPr/>
          <p:nvPr/>
        </p:nvSpPr>
        <p:spPr>
          <a:xfrm>
            <a:off x="5734948" y="3097252"/>
            <a:ext cx="292926" cy="845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lang="en-US" altLang="ja-JP" sz="600" dirty="0" smtClean="0">
                <a:solidFill>
                  <a:srgbClr val="FF0000"/>
                </a:solidFill>
              </a:rPr>
              <a:t>222</a:t>
            </a:r>
            <a:endParaRPr kumimoji="1" lang="ja-JP" altLang="en-US" sz="600" dirty="0">
              <a:solidFill>
                <a:srgbClr val="FF0000"/>
              </a:solidFill>
            </a:endParaRPr>
          </a:p>
        </p:txBody>
      </p:sp>
      <p:sp>
        <p:nvSpPr>
          <p:cNvPr id="22" name="正方形/長方形 21"/>
          <p:cNvSpPr/>
          <p:nvPr/>
        </p:nvSpPr>
        <p:spPr>
          <a:xfrm>
            <a:off x="6030042" y="3097252"/>
            <a:ext cx="292926" cy="845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lang="en-US" altLang="ja-JP" sz="600" dirty="0" smtClean="0">
                <a:solidFill>
                  <a:srgbClr val="FF0000"/>
                </a:solidFill>
              </a:rPr>
              <a:t>3333</a:t>
            </a:r>
            <a:endParaRPr kumimoji="1" lang="ja-JP" altLang="en-US" sz="600" dirty="0">
              <a:solidFill>
                <a:srgbClr val="FF0000"/>
              </a:solidFill>
            </a:endParaRPr>
          </a:p>
        </p:txBody>
      </p:sp>
      <p:sp>
        <p:nvSpPr>
          <p:cNvPr id="23" name="正方形/長方形 22"/>
          <p:cNvSpPr/>
          <p:nvPr/>
        </p:nvSpPr>
        <p:spPr>
          <a:xfrm>
            <a:off x="1790232" y="3361512"/>
            <a:ext cx="144016"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a:t>
            </a:r>
            <a:endParaRPr kumimoji="1" lang="ja-JP" altLang="en-US" sz="600" dirty="0">
              <a:solidFill>
                <a:srgbClr val="FF0000"/>
              </a:solidFill>
            </a:endParaRPr>
          </a:p>
        </p:txBody>
      </p:sp>
      <p:sp>
        <p:nvSpPr>
          <p:cNvPr id="24" name="正方形/長方形 23"/>
          <p:cNvSpPr/>
          <p:nvPr/>
        </p:nvSpPr>
        <p:spPr>
          <a:xfrm>
            <a:off x="2726978" y="3410404"/>
            <a:ext cx="435930" cy="692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500" dirty="0" smtClean="0">
                <a:solidFill>
                  <a:srgbClr val="FF0000"/>
                </a:solidFill>
              </a:rPr>
              <a:t>●●年金</a:t>
            </a:r>
            <a:endParaRPr kumimoji="1" lang="ja-JP" altLang="en-US" sz="500" dirty="0">
              <a:solidFill>
                <a:srgbClr val="FF0000"/>
              </a:solidFill>
            </a:endParaRPr>
          </a:p>
        </p:txBody>
      </p:sp>
      <p:sp>
        <p:nvSpPr>
          <p:cNvPr id="25" name="正方形/長方形 24"/>
          <p:cNvSpPr/>
          <p:nvPr/>
        </p:nvSpPr>
        <p:spPr>
          <a:xfrm>
            <a:off x="4547820" y="3585930"/>
            <a:ext cx="144016"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a:t>
            </a:r>
            <a:endParaRPr kumimoji="1" lang="ja-JP" altLang="en-US" sz="600" dirty="0">
              <a:solidFill>
                <a:srgbClr val="FF0000"/>
              </a:solidFill>
            </a:endParaRPr>
          </a:p>
        </p:txBody>
      </p:sp>
      <p:sp>
        <p:nvSpPr>
          <p:cNvPr id="26" name="正方形/長方形 25"/>
          <p:cNvSpPr/>
          <p:nvPr/>
        </p:nvSpPr>
        <p:spPr>
          <a:xfrm>
            <a:off x="2120256" y="5076056"/>
            <a:ext cx="720080" cy="1215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900" dirty="0" smtClean="0">
                <a:solidFill>
                  <a:srgbClr val="FF0000"/>
                </a:solidFill>
              </a:rPr>
              <a:t>霞　一郎</a:t>
            </a:r>
            <a:endParaRPr kumimoji="1" lang="ja-JP" altLang="en-US" sz="900" dirty="0">
              <a:solidFill>
                <a:srgbClr val="FF0000"/>
              </a:solidFill>
            </a:endParaRPr>
          </a:p>
        </p:txBody>
      </p:sp>
      <p:sp>
        <p:nvSpPr>
          <p:cNvPr id="27" name="正方形/長方形 26"/>
          <p:cNvSpPr/>
          <p:nvPr/>
        </p:nvSpPr>
        <p:spPr>
          <a:xfrm>
            <a:off x="2120256" y="4932040"/>
            <a:ext cx="720080" cy="720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500" dirty="0" smtClean="0">
                <a:solidFill>
                  <a:srgbClr val="FF0000"/>
                </a:solidFill>
              </a:rPr>
              <a:t>カスミ　イチロウ</a:t>
            </a:r>
            <a:endParaRPr kumimoji="1" lang="ja-JP" altLang="en-US" sz="500" dirty="0">
              <a:solidFill>
                <a:srgbClr val="FF0000"/>
              </a:solidFill>
            </a:endParaRPr>
          </a:p>
        </p:txBody>
      </p:sp>
      <p:sp>
        <p:nvSpPr>
          <p:cNvPr id="28" name="正方形/長方形 27"/>
          <p:cNvSpPr/>
          <p:nvPr/>
        </p:nvSpPr>
        <p:spPr>
          <a:xfrm>
            <a:off x="2120256" y="5386536"/>
            <a:ext cx="720080" cy="1215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900" dirty="0" smtClean="0">
                <a:solidFill>
                  <a:srgbClr val="FF0000"/>
                </a:solidFill>
              </a:rPr>
              <a:t>霞　花子</a:t>
            </a:r>
            <a:endParaRPr kumimoji="1" lang="ja-JP" altLang="en-US" sz="900" dirty="0">
              <a:solidFill>
                <a:srgbClr val="FF0000"/>
              </a:solidFill>
            </a:endParaRPr>
          </a:p>
        </p:txBody>
      </p:sp>
      <p:sp>
        <p:nvSpPr>
          <p:cNvPr id="29" name="正方形/長方形 28"/>
          <p:cNvSpPr/>
          <p:nvPr/>
        </p:nvSpPr>
        <p:spPr>
          <a:xfrm>
            <a:off x="2120256" y="5292080"/>
            <a:ext cx="720080" cy="720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500" dirty="0" smtClean="0">
                <a:solidFill>
                  <a:srgbClr val="FF0000"/>
                </a:solidFill>
              </a:rPr>
              <a:t>カスミ　ハナコ</a:t>
            </a:r>
            <a:endParaRPr kumimoji="1" lang="ja-JP" altLang="en-US" sz="500" dirty="0">
              <a:solidFill>
                <a:srgbClr val="FF0000"/>
              </a:solidFill>
            </a:endParaRPr>
          </a:p>
        </p:txBody>
      </p:sp>
      <p:sp>
        <p:nvSpPr>
          <p:cNvPr id="30" name="正方形/長方形 29"/>
          <p:cNvSpPr/>
          <p:nvPr/>
        </p:nvSpPr>
        <p:spPr>
          <a:xfrm>
            <a:off x="3056256" y="5004048"/>
            <a:ext cx="207640"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900" dirty="0" smtClean="0">
                <a:solidFill>
                  <a:srgbClr val="FF0000"/>
                </a:solidFill>
              </a:rPr>
              <a:t>子</a:t>
            </a:r>
            <a:endParaRPr kumimoji="1" lang="ja-JP" altLang="en-US" sz="900" dirty="0">
              <a:solidFill>
                <a:srgbClr val="FF0000"/>
              </a:solidFill>
            </a:endParaRPr>
          </a:p>
        </p:txBody>
      </p:sp>
      <p:sp>
        <p:nvSpPr>
          <p:cNvPr id="31" name="正方形/長方形 30"/>
          <p:cNvSpPr/>
          <p:nvPr/>
        </p:nvSpPr>
        <p:spPr>
          <a:xfrm>
            <a:off x="3380256" y="5004048"/>
            <a:ext cx="207640"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900" dirty="0" smtClean="0">
                <a:solidFill>
                  <a:srgbClr val="FF0000"/>
                </a:solidFill>
              </a:rPr>
              <a:t>男</a:t>
            </a:r>
            <a:endParaRPr kumimoji="1" lang="ja-JP" altLang="en-US" sz="900" dirty="0">
              <a:solidFill>
                <a:srgbClr val="FF0000"/>
              </a:solidFill>
            </a:endParaRPr>
          </a:p>
        </p:txBody>
      </p:sp>
      <p:sp>
        <p:nvSpPr>
          <p:cNvPr id="32" name="正方形/長方形 31"/>
          <p:cNvSpPr/>
          <p:nvPr/>
        </p:nvSpPr>
        <p:spPr>
          <a:xfrm>
            <a:off x="3056256" y="5355704"/>
            <a:ext cx="207640"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900" dirty="0" smtClean="0">
                <a:solidFill>
                  <a:srgbClr val="FF0000"/>
                </a:solidFill>
              </a:rPr>
              <a:t>子</a:t>
            </a:r>
            <a:endParaRPr kumimoji="1" lang="ja-JP" altLang="en-US" sz="900" dirty="0">
              <a:solidFill>
                <a:srgbClr val="FF0000"/>
              </a:solidFill>
            </a:endParaRPr>
          </a:p>
        </p:txBody>
      </p:sp>
      <p:sp>
        <p:nvSpPr>
          <p:cNvPr id="33" name="正方形/長方形 32"/>
          <p:cNvSpPr/>
          <p:nvPr/>
        </p:nvSpPr>
        <p:spPr>
          <a:xfrm>
            <a:off x="3380256" y="5364088"/>
            <a:ext cx="207640"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900" dirty="0" smtClean="0">
                <a:solidFill>
                  <a:srgbClr val="FF0000"/>
                </a:solidFill>
              </a:rPr>
              <a:t>女</a:t>
            </a:r>
            <a:endParaRPr kumimoji="1" lang="ja-JP" altLang="en-US" sz="900" dirty="0">
              <a:solidFill>
                <a:srgbClr val="FF0000"/>
              </a:solidFill>
            </a:endParaRPr>
          </a:p>
        </p:txBody>
      </p:sp>
      <p:sp>
        <p:nvSpPr>
          <p:cNvPr id="34" name="正方形/長方形 33"/>
          <p:cNvSpPr/>
          <p:nvPr/>
        </p:nvSpPr>
        <p:spPr>
          <a:xfrm>
            <a:off x="3661763" y="5004048"/>
            <a:ext cx="207640"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900" dirty="0" smtClean="0">
                <a:solidFill>
                  <a:srgbClr val="FF0000"/>
                </a:solidFill>
              </a:rPr>
              <a:t>有</a:t>
            </a:r>
            <a:endParaRPr kumimoji="1" lang="ja-JP" altLang="en-US" sz="900" dirty="0">
              <a:solidFill>
                <a:srgbClr val="FF0000"/>
              </a:solidFill>
            </a:endParaRPr>
          </a:p>
        </p:txBody>
      </p:sp>
      <p:sp>
        <p:nvSpPr>
          <p:cNvPr id="35" name="正方形/長方形 34"/>
          <p:cNvSpPr/>
          <p:nvPr/>
        </p:nvSpPr>
        <p:spPr>
          <a:xfrm>
            <a:off x="3668256" y="5364088"/>
            <a:ext cx="207640"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900" dirty="0" smtClean="0">
                <a:solidFill>
                  <a:srgbClr val="FF0000"/>
                </a:solidFill>
              </a:rPr>
              <a:t>無</a:t>
            </a:r>
            <a:endParaRPr kumimoji="1" lang="ja-JP" altLang="en-US" sz="900" dirty="0">
              <a:solidFill>
                <a:srgbClr val="FF0000"/>
              </a:solidFill>
            </a:endParaRPr>
          </a:p>
        </p:txBody>
      </p:sp>
      <p:sp>
        <p:nvSpPr>
          <p:cNvPr id="36" name="正方形/長方形 35"/>
          <p:cNvSpPr/>
          <p:nvPr/>
        </p:nvSpPr>
        <p:spPr>
          <a:xfrm>
            <a:off x="3922083" y="5004048"/>
            <a:ext cx="207640"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平成</a:t>
            </a:r>
            <a:endParaRPr kumimoji="1" lang="ja-JP" altLang="en-US" sz="600" dirty="0">
              <a:solidFill>
                <a:srgbClr val="FF0000"/>
              </a:solidFill>
            </a:endParaRPr>
          </a:p>
        </p:txBody>
      </p:sp>
      <p:sp>
        <p:nvSpPr>
          <p:cNvPr id="37" name="正方形/長方形 36"/>
          <p:cNvSpPr/>
          <p:nvPr/>
        </p:nvSpPr>
        <p:spPr>
          <a:xfrm>
            <a:off x="3912046" y="5292080"/>
            <a:ext cx="207640"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平成</a:t>
            </a:r>
            <a:endParaRPr kumimoji="1" lang="ja-JP" altLang="en-US" sz="600" dirty="0">
              <a:solidFill>
                <a:srgbClr val="FF0000"/>
              </a:solidFill>
            </a:endParaRPr>
          </a:p>
        </p:txBody>
      </p:sp>
      <p:sp>
        <p:nvSpPr>
          <p:cNvPr id="39" name="正方形/長方形 38"/>
          <p:cNvSpPr/>
          <p:nvPr/>
        </p:nvSpPr>
        <p:spPr>
          <a:xfrm>
            <a:off x="3875896" y="5135488"/>
            <a:ext cx="292926" cy="845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lang="en-US" altLang="ja-JP" sz="600" dirty="0" smtClean="0">
                <a:solidFill>
                  <a:srgbClr val="FF0000"/>
                </a:solidFill>
              </a:rPr>
              <a:t>16</a:t>
            </a:r>
            <a:endParaRPr kumimoji="1" lang="ja-JP" altLang="en-US" sz="600" dirty="0">
              <a:solidFill>
                <a:srgbClr val="FF0000"/>
              </a:solidFill>
            </a:endParaRPr>
          </a:p>
        </p:txBody>
      </p:sp>
      <p:sp>
        <p:nvSpPr>
          <p:cNvPr id="40" name="正方形/長方形 39"/>
          <p:cNvSpPr/>
          <p:nvPr/>
        </p:nvSpPr>
        <p:spPr>
          <a:xfrm>
            <a:off x="4154331" y="5135488"/>
            <a:ext cx="292926" cy="845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lang="en-US" altLang="ja-JP" sz="600" dirty="0" smtClean="0">
                <a:solidFill>
                  <a:srgbClr val="FF0000"/>
                </a:solidFill>
              </a:rPr>
              <a:t>12</a:t>
            </a:r>
            <a:endParaRPr kumimoji="1" lang="ja-JP" altLang="en-US" sz="600" dirty="0">
              <a:solidFill>
                <a:srgbClr val="FF0000"/>
              </a:solidFill>
            </a:endParaRPr>
          </a:p>
        </p:txBody>
      </p:sp>
      <p:sp>
        <p:nvSpPr>
          <p:cNvPr id="41" name="正方形/長方形 40"/>
          <p:cNvSpPr/>
          <p:nvPr/>
        </p:nvSpPr>
        <p:spPr>
          <a:xfrm>
            <a:off x="4439259" y="5135488"/>
            <a:ext cx="292926" cy="845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lang="en-US" altLang="ja-JP" sz="600" dirty="0" smtClean="0">
                <a:solidFill>
                  <a:srgbClr val="FF0000"/>
                </a:solidFill>
              </a:rPr>
              <a:t>1</a:t>
            </a:r>
            <a:endParaRPr kumimoji="1" lang="ja-JP" altLang="en-US" sz="600" dirty="0">
              <a:solidFill>
                <a:srgbClr val="FF0000"/>
              </a:solidFill>
            </a:endParaRPr>
          </a:p>
        </p:txBody>
      </p:sp>
      <p:sp>
        <p:nvSpPr>
          <p:cNvPr id="42" name="正方形/長方形 41"/>
          <p:cNvSpPr/>
          <p:nvPr/>
        </p:nvSpPr>
        <p:spPr>
          <a:xfrm>
            <a:off x="4845456" y="5004048"/>
            <a:ext cx="207640"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700" dirty="0" smtClean="0">
                <a:solidFill>
                  <a:srgbClr val="FF0000"/>
                </a:solidFill>
              </a:rPr>
              <a:t>同居</a:t>
            </a:r>
            <a:endParaRPr kumimoji="1" lang="ja-JP" altLang="en-US" sz="700" dirty="0">
              <a:solidFill>
                <a:srgbClr val="FF0000"/>
              </a:solidFill>
            </a:endParaRPr>
          </a:p>
        </p:txBody>
      </p:sp>
      <p:sp>
        <p:nvSpPr>
          <p:cNvPr id="43" name="正方形/長方形 42"/>
          <p:cNvSpPr/>
          <p:nvPr/>
        </p:nvSpPr>
        <p:spPr>
          <a:xfrm>
            <a:off x="4845456" y="5364088"/>
            <a:ext cx="207640"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700" dirty="0" smtClean="0">
                <a:solidFill>
                  <a:srgbClr val="FF0000"/>
                </a:solidFill>
              </a:rPr>
              <a:t>別居</a:t>
            </a:r>
            <a:endParaRPr kumimoji="1" lang="ja-JP" altLang="en-US" sz="700" dirty="0">
              <a:solidFill>
                <a:srgbClr val="FF0000"/>
              </a:solidFill>
            </a:endParaRPr>
          </a:p>
        </p:txBody>
      </p:sp>
      <p:sp>
        <p:nvSpPr>
          <p:cNvPr id="44" name="正方形/長方形 43"/>
          <p:cNvSpPr/>
          <p:nvPr/>
        </p:nvSpPr>
        <p:spPr>
          <a:xfrm>
            <a:off x="3875896" y="5436096"/>
            <a:ext cx="292926" cy="845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lang="en-US" altLang="ja-JP" sz="600" dirty="0" smtClean="0">
                <a:solidFill>
                  <a:srgbClr val="FF0000"/>
                </a:solidFill>
              </a:rPr>
              <a:t>18</a:t>
            </a:r>
            <a:endParaRPr kumimoji="1" lang="ja-JP" altLang="en-US" sz="600" dirty="0">
              <a:solidFill>
                <a:srgbClr val="FF0000"/>
              </a:solidFill>
            </a:endParaRPr>
          </a:p>
        </p:txBody>
      </p:sp>
      <p:sp>
        <p:nvSpPr>
          <p:cNvPr id="45" name="正方形/長方形 44"/>
          <p:cNvSpPr/>
          <p:nvPr/>
        </p:nvSpPr>
        <p:spPr>
          <a:xfrm>
            <a:off x="4972980" y="5364088"/>
            <a:ext cx="1552364"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r>
              <a:rPr kumimoji="1" lang="ja-JP" altLang="en-US" sz="800" dirty="0" smtClean="0">
                <a:solidFill>
                  <a:srgbClr val="FF0000"/>
                </a:solidFill>
              </a:rPr>
              <a:t>■■市△△丁目□□番地</a:t>
            </a:r>
            <a:endParaRPr kumimoji="1" lang="ja-JP" altLang="en-US" sz="800" dirty="0">
              <a:solidFill>
                <a:srgbClr val="FF0000"/>
              </a:solidFill>
            </a:endParaRPr>
          </a:p>
        </p:txBody>
      </p:sp>
      <p:sp>
        <p:nvSpPr>
          <p:cNvPr id="47" name="正方形/長方形 46"/>
          <p:cNvSpPr/>
          <p:nvPr/>
        </p:nvSpPr>
        <p:spPr>
          <a:xfrm>
            <a:off x="4160778" y="5436096"/>
            <a:ext cx="292926" cy="845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lang="en-US" altLang="ja-JP" sz="600" dirty="0">
                <a:solidFill>
                  <a:srgbClr val="FF0000"/>
                </a:solidFill>
              </a:rPr>
              <a:t>8</a:t>
            </a:r>
            <a:endParaRPr kumimoji="1" lang="ja-JP" altLang="en-US" sz="600" dirty="0">
              <a:solidFill>
                <a:srgbClr val="FF0000"/>
              </a:solidFill>
            </a:endParaRPr>
          </a:p>
        </p:txBody>
      </p:sp>
      <p:sp>
        <p:nvSpPr>
          <p:cNvPr id="48" name="正方形/長方形 47"/>
          <p:cNvSpPr/>
          <p:nvPr/>
        </p:nvSpPr>
        <p:spPr>
          <a:xfrm>
            <a:off x="4443867" y="5436096"/>
            <a:ext cx="292926" cy="845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lang="en-US" altLang="ja-JP" sz="600" dirty="0" smtClean="0">
                <a:solidFill>
                  <a:srgbClr val="FF0000"/>
                </a:solidFill>
              </a:rPr>
              <a:t>1</a:t>
            </a:r>
            <a:endParaRPr kumimoji="1" lang="ja-JP" altLang="en-US" sz="600" dirty="0">
              <a:solidFill>
                <a:srgbClr val="FF0000"/>
              </a:solidFill>
            </a:endParaRPr>
          </a:p>
        </p:txBody>
      </p:sp>
      <p:sp>
        <p:nvSpPr>
          <p:cNvPr id="49" name="正方形/長方形 48"/>
          <p:cNvSpPr/>
          <p:nvPr/>
        </p:nvSpPr>
        <p:spPr>
          <a:xfrm>
            <a:off x="2513368" y="8037184"/>
            <a:ext cx="720080" cy="1215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900" dirty="0" smtClean="0">
                <a:solidFill>
                  <a:srgbClr val="FF0000"/>
                </a:solidFill>
              </a:rPr>
              <a:t>霞　夏子</a:t>
            </a:r>
            <a:endParaRPr kumimoji="1" lang="ja-JP" altLang="en-US" sz="900" dirty="0">
              <a:solidFill>
                <a:srgbClr val="FF0000"/>
              </a:solidFill>
            </a:endParaRPr>
          </a:p>
        </p:txBody>
      </p:sp>
      <p:sp>
        <p:nvSpPr>
          <p:cNvPr id="50" name="楕円 49"/>
          <p:cNvSpPr/>
          <p:nvPr/>
        </p:nvSpPr>
        <p:spPr>
          <a:xfrm>
            <a:off x="3645024" y="8028384"/>
            <a:ext cx="67816" cy="72008"/>
          </a:xfrm>
          <a:prstGeom prst="ellipse">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角丸四角形 2"/>
          <p:cNvSpPr/>
          <p:nvPr/>
        </p:nvSpPr>
        <p:spPr>
          <a:xfrm>
            <a:off x="51786" y="496086"/>
            <a:ext cx="1432998" cy="605237"/>
          </a:xfrm>
          <a:prstGeom prst="round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r>
              <a:rPr kumimoji="1" lang="ja-JP" altLang="en-US" sz="1050" dirty="0" smtClean="0">
                <a:solidFill>
                  <a:srgbClr val="FF0000"/>
                </a:solidFill>
                <a:latin typeface="Meiryo UI" panose="020B0604030504040204" pitchFamily="50" charset="-128"/>
                <a:ea typeface="Meiryo UI" panose="020B0604030504040204" pitchFamily="50" charset="-128"/>
              </a:rPr>
              <a:t>申請時点の住所地の市区町村名を記入してください。</a:t>
            </a:r>
            <a:endParaRPr kumimoji="1" lang="ja-JP" altLang="en-US" sz="1050" dirty="0">
              <a:solidFill>
                <a:srgbClr val="FF0000"/>
              </a:solidFill>
              <a:latin typeface="Meiryo UI" panose="020B0604030504040204" pitchFamily="50" charset="-128"/>
              <a:ea typeface="Meiryo UI" panose="020B0604030504040204" pitchFamily="50" charset="-128"/>
            </a:endParaRPr>
          </a:p>
        </p:txBody>
      </p:sp>
      <p:sp>
        <p:nvSpPr>
          <p:cNvPr id="53" name="角丸四角形 52"/>
          <p:cNvSpPr/>
          <p:nvPr/>
        </p:nvSpPr>
        <p:spPr>
          <a:xfrm>
            <a:off x="85033" y="2195736"/>
            <a:ext cx="1399752" cy="921819"/>
          </a:xfrm>
          <a:prstGeom prst="round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r>
              <a:rPr kumimoji="1" lang="ja-JP" altLang="en-US" sz="1050" dirty="0" smtClean="0">
                <a:solidFill>
                  <a:srgbClr val="FF0000"/>
                </a:solidFill>
                <a:latin typeface="Meiryo UI" panose="020B0604030504040204" pitchFamily="50" charset="-128"/>
                <a:ea typeface="Meiryo UI" panose="020B0604030504040204" pitchFamily="50" charset="-128"/>
              </a:rPr>
              <a:t>給付金の申請をされる方（児童扶養手当の支給要件に該当する方）のお名前を記入してください。</a:t>
            </a:r>
            <a:endParaRPr kumimoji="1" lang="ja-JP" altLang="en-US" sz="1050" dirty="0">
              <a:solidFill>
                <a:srgbClr val="FF0000"/>
              </a:solidFill>
              <a:latin typeface="Meiryo UI" panose="020B0604030504040204" pitchFamily="50" charset="-128"/>
              <a:ea typeface="Meiryo UI" panose="020B0604030504040204" pitchFamily="50" charset="-128"/>
            </a:endParaRPr>
          </a:p>
        </p:txBody>
      </p:sp>
      <p:sp>
        <p:nvSpPr>
          <p:cNvPr id="54" name="角丸四角形 53"/>
          <p:cNvSpPr/>
          <p:nvPr/>
        </p:nvSpPr>
        <p:spPr>
          <a:xfrm>
            <a:off x="44625" y="4095240"/>
            <a:ext cx="1431534" cy="2244723"/>
          </a:xfrm>
          <a:prstGeom prst="round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r>
              <a:rPr kumimoji="1" lang="ja-JP" altLang="en-US" sz="1050" dirty="0" smtClean="0">
                <a:solidFill>
                  <a:srgbClr val="FF0000"/>
                </a:solidFill>
                <a:latin typeface="Meiryo UI" panose="020B0604030504040204" pitchFamily="50" charset="-128"/>
                <a:ea typeface="Meiryo UI" panose="020B0604030504040204" pitchFamily="50" charset="-128"/>
              </a:rPr>
              <a:t>申請時点の児童扶養手当の支給要件に該当する（給付金の対象となる）お子さんのお名前を記入してください。</a:t>
            </a:r>
            <a:endParaRPr kumimoji="1" lang="en-US" altLang="ja-JP" sz="1050" dirty="0" smtClean="0">
              <a:solidFill>
                <a:srgbClr val="FF0000"/>
              </a:solidFill>
              <a:latin typeface="Meiryo UI" panose="020B0604030504040204" pitchFamily="50" charset="-128"/>
              <a:ea typeface="Meiryo UI" panose="020B0604030504040204" pitchFamily="50" charset="-128"/>
            </a:endParaRPr>
          </a:p>
          <a:p>
            <a:endParaRPr kumimoji="1" lang="en-US" altLang="ja-JP" sz="900" dirty="0" smtClean="0">
              <a:solidFill>
                <a:srgbClr val="FF0000"/>
              </a:solidFill>
              <a:latin typeface="Meiryo UI" panose="020B0604030504040204" pitchFamily="50" charset="-128"/>
              <a:ea typeface="Meiryo UI" panose="020B0604030504040204" pitchFamily="50" charset="-128"/>
            </a:endParaRPr>
          </a:p>
          <a:p>
            <a:r>
              <a:rPr kumimoji="1" lang="en-US" altLang="ja-JP" sz="900" dirty="0" smtClean="0">
                <a:solidFill>
                  <a:srgbClr val="FF0000"/>
                </a:solidFill>
                <a:latin typeface="Meiryo UI" panose="020B0604030504040204" pitchFamily="50" charset="-128"/>
                <a:ea typeface="Meiryo UI" panose="020B0604030504040204" pitchFamily="50" charset="-128"/>
              </a:rPr>
              <a:t>※18</a:t>
            </a:r>
            <a:r>
              <a:rPr kumimoji="1" lang="ja-JP" altLang="en-US" sz="900" dirty="0" smtClean="0">
                <a:solidFill>
                  <a:srgbClr val="FF0000"/>
                </a:solidFill>
                <a:latin typeface="Meiryo UI" panose="020B0604030504040204" pitchFamily="50" charset="-128"/>
                <a:ea typeface="Meiryo UI" panose="020B0604030504040204" pitchFamily="50" charset="-128"/>
              </a:rPr>
              <a:t>歳到達後最初の３月</a:t>
            </a:r>
            <a:r>
              <a:rPr kumimoji="1" lang="en-US" altLang="ja-JP" sz="900" dirty="0" smtClean="0">
                <a:solidFill>
                  <a:srgbClr val="FF0000"/>
                </a:solidFill>
                <a:latin typeface="Meiryo UI" panose="020B0604030504040204" pitchFamily="50" charset="-128"/>
                <a:ea typeface="Meiryo UI" panose="020B0604030504040204" pitchFamily="50" charset="-128"/>
              </a:rPr>
              <a:t>31</a:t>
            </a:r>
            <a:r>
              <a:rPr kumimoji="1" lang="ja-JP" altLang="en-US" sz="900" dirty="0" smtClean="0">
                <a:solidFill>
                  <a:srgbClr val="FF0000"/>
                </a:solidFill>
                <a:latin typeface="Meiryo UI" panose="020B0604030504040204" pitchFamily="50" charset="-128"/>
                <a:ea typeface="Meiryo UI" panose="020B0604030504040204" pitchFamily="50" charset="-128"/>
              </a:rPr>
              <a:t>日を経過しているお子さん（障害の状態にあるお子さんは</a:t>
            </a:r>
            <a:r>
              <a:rPr kumimoji="1" lang="en-US" altLang="ja-JP" sz="900" dirty="0" smtClean="0">
                <a:solidFill>
                  <a:srgbClr val="FF0000"/>
                </a:solidFill>
                <a:latin typeface="Meiryo UI" panose="020B0604030504040204" pitchFamily="50" charset="-128"/>
                <a:ea typeface="Meiryo UI" panose="020B0604030504040204" pitchFamily="50" charset="-128"/>
              </a:rPr>
              <a:t>20</a:t>
            </a:r>
            <a:r>
              <a:rPr kumimoji="1" lang="ja-JP" altLang="en-US" sz="900" dirty="0" smtClean="0">
                <a:solidFill>
                  <a:srgbClr val="FF0000"/>
                </a:solidFill>
                <a:latin typeface="Meiryo UI" panose="020B0604030504040204" pitchFamily="50" charset="-128"/>
                <a:ea typeface="Meiryo UI" panose="020B0604030504040204" pitchFamily="50" charset="-128"/>
              </a:rPr>
              <a:t>歳以上の</a:t>
            </a:r>
            <a:r>
              <a:rPr lang="ja-JP" altLang="en-US" sz="900" dirty="0" smtClean="0">
                <a:solidFill>
                  <a:srgbClr val="FF0000"/>
                </a:solidFill>
                <a:latin typeface="Meiryo UI" panose="020B0604030504040204" pitchFamily="50" charset="-128"/>
                <a:ea typeface="Meiryo UI" panose="020B0604030504040204" pitchFamily="50" charset="-128"/>
              </a:rPr>
              <a:t>お子さん）は対象外となりますので記入しないでください。</a:t>
            </a:r>
            <a:endParaRPr kumimoji="1" lang="en-US" altLang="ja-JP" sz="900" dirty="0" smtClean="0">
              <a:solidFill>
                <a:srgbClr val="FF0000"/>
              </a:solidFill>
              <a:latin typeface="Meiryo UI" panose="020B0604030504040204" pitchFamily="50" charset="-128"/>
              <a:ea typeface="Meiryo UI" panose="020B0604030504040204" pitchFamily="50" charset="-128"/>
            </a:endParaRPr>
          </a:p>
          <a:p>
            <a:endParaRPr kumimoji="1" lang="ja-JP" altLang="en-US" sz="1050" dirty="0">
              <a:solidFill>
                <a:srgbClr val="FF0000"/>
              </a:solidFill>
              <a:latin typeface="Meiryo UI" panose="020B0604030504040204" pitchFamily="50" charset="-128"/>
              <a:ea typeface="Meiryo UI" panose="020B0604030504040204" pitchFamily="50" charset="-128"/>
            </a:endParaRPr>
          </a:p>
        </p:txBody>
      </p:sp>
      <p:sp>
        <p:nvSpPr>
          <p:cNvPr id="56" name="角丸四角形 55"/>
          <p:cNvSpPr/>
          <p:nvPr/>
        </p:nvSpPr>
        <p:spPr>
          <a:xfrm>
            <a:off x="44624" y="7164287"/>
            <a:ext cx="1431535" cy="1426897"/>
          </a:xfrm>
          <a:prstGeom prst="round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r>
              <a:rPr kumimoji="1" lang="ja-JP" altLang="en-US" sz="1050" dirty="0" smtClean="0">
                <a:solidFill>
                  <a:srgbClr val="FF0000"/>
                </a:solidFill>
                <a:latin typeface="Meiryo UI" panose="020B0604030504040204" pitchFamily="50" charset="-128"/>
                <a:ea typeface="Meiryo UI" panose="020B0604030504040204" pitchFamily="50" charset="-128"/>
              </a:rPr>
              <a:t>同居する配偶者又は申請者と生計を同じくする（養育者の場合はその方の生計を維持している）扶養義務者がいらっしゃる場合はお名前を記入してください。</a:t>
            </a:r>
            <a:endParaRPr kumimoji="1" lang="ja-JP" altLang="en-US" sz="1050" dirty="0">
              <a:solidFill>
                <a:srgbClr val="FF0000"/>
              </a:solidFill>
              <a:latin typeface="Meiryo UI" panose="020B0604030504040204" pitchFamily="50" charset="-128"/>
              <a:ea typeface="Meiryo UI" panose="020B0604030504040204" pitchFamily="50" charset="-128"/>
            </a:endParaRPr>
          </a:p>
        </p:txBody>
      </p:sp>
      <p:cxnSp>
        <p:nvCxnSpPr>
          <p:cNvPr id="38" name="直線矢印コネクタ 37"/>
          <p:cNvCxnSpPr>
            <a:stCxn id="53" idx="3"/>
          </p:cNvCxnSpPr>
          <p:nvPr/>
        </p:nvCxnSpPr>
        <p:spPr>
          <a:xfrm>
            <a:off x="1484785" y="2656646"/>
            <a:ext cx="711336" cy="291256"/>
          </a:xfrm>
          <a:prstGeom prst="straightConnector1">
            <a:avLst/>
          </a:prstGeom>
          <a:ln>
            <a:solidFill>
              <a:srgbClr val="FF0000"/>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59" name="直線矢印コネクタ 58"/>
          <p:cNvCxnSpPr/>
          <p:nvPr/>
        </p:nvCxnSpPr>
        <p:spPr>
          <a:xfrm>
            <a:off x="1190812" y="1101323"/>
            <a:ext cx="952880" cy="606219"/>
          </a:xfrm>
          <a:prstGeom prst="straightConnector1">
            <a:avLst/>
          </a:prstGeom>
          <a:ln>
            <a:solidFill>
              <a:srgbClr val="FF0000"/>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62" name="直線矢印コネクタ 61"/>
          <p:cNvCxnSpPr/>
          <p:nvPr/>
        </p:nvCxnSpPr>
        <p:spPr>
          <a:xfrm>
            <a:off x="1464312" y="5025061"/>
            <a:ext cx="593404" cy="291256"/>
          </a:xfrm>
          <a:prstGeom prst="straightConnector1">
            <a:avLst/>
          </a:prstGeom>
          <a:ln>
            <a:solidFill>
              <a:srgbClr val="FF0000"/>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63" name="直線矢印コネクタ 62"/>
          <p:cNvCxnSpPr>
            <a:stCxn id="56" idx="3"/>
          </p:cNvCxnSpPr>
          <p:nvPr/>
        </p:nvCxnSpPr>
        <p:spPr>
          <a:xfrm>
            <a:off x="1476159" y="7812360"/>
            <a:ext cx="337539" cy="165245"/>
          </a:xfrm>
          <a:prstGeom prst="straightConnector1">
            <a:avLst/>
          </a:prstGeom>
          <a:ln>
            <a:solidFill>
              <a:srgbClr val="FF0000"/>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799610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a:stretch>
            <a:fillRect/>
          </a:stretch>
        </p:blipFill>
        <p:spPr>
          <a:xfrm>
            <a:off x="1554450" y="462519"/>
            <a:ext cx="5303550" cy="8645985"/>
          </a:xfrm>
          <a:prstGeom prst="rect">
            <a:avLst/>
          </a:prstGeom>
        </p:spPr>
      </p:pic>
      <p:sp>
        <p:nvSpPr>
          <p:cNvPr id="3" name="正方形/長方形 2"/>
          <p:cNvSpPr/>
          <p:nvPr/>
        </p:nvSpPr>
        <p:spPr>
          <a:xfrm>
            <a:off x="1885964" y="2015736"/>
            <a:ext cx="180000" cy="1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1000" dirty="0" smtClean="0">
                <a:solidFill>
                  <a:srgbClr val="FF0000"/>
                </a:solidFill>
              </a:rPr>
              <a:t>✓</a:t>
            </a:r>
            <a:endParaRPr kumimoji="1" lang="ja-JP" altLang="en-US" sz="1000" dirty="0">
              <a:solidFill>
                <a:srgbClr val="FF0000"/>
              </a:solidFill>
            </a:endParaRPr>
          </a:p>
        </p:txBody>
      </p:sp>
      <p:sp>
        <p:nvSpPr>
          <p:cNvPr id="5" name="正方形/長方形 4"/>
          <p:cNvSpPr/>
          <p:nvPr/>
        </p:nvSpPr>
        <p:spPr>
          <a:xfrm>
            <a:off x="1734824" y="4211960"/>
            <a:ext cx="144016"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a:t>
            </a:r>
            <a:endParaRPr kumimoji="1" lang="ja-JP" altLang="en-US" sz="600" dirty="0">
              <a:solidFill>
                <a:srgbClr val="FF0000"/>
              </a:solidFill>
            </a:endParaRPr>
          </a:p>
        </p:txBody>
      </p:sp>
      <p:sp>
        <p:nvSpPr>
          <p:cNvPr id="6" name="正方形/長方形 5"/>
          <p:cNvSpPr/>
          <p:nvPr/>
        </p:nvSpPr>
        <p:spPr>
          <a:xfrm>
            <a:off x="2047200" y="5004048"/>
            <a:ext cx="504056"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900" dirty="0" smtClean="0">
                <a:solidFill>
                  <a:srgbClr val="FF0000"/>
                </a:solidFill>
              </a:rPr>
              <a:t>○　○　</a:t>
            </a:r>
            <a:endParaRPr kumimoji="1" lang="ja-JP" altLang="en-US" sz="900" dirty="0">
              <a:solidFill>
                <a:srgbClr val="FF0000"/>
              </a:solidFill>
            </a:endParaRPr>
          </a:p>
        </p:txBody>
      </p:sp>
      <p:sp>
        <p:nvSpPr>
          <p:cNvPr id="7" name="正方形/長方形 6"/>
          <p:cNvSpPr/>
          <p:nvPr/>
        </p:nvSpPr>
        <p:spPr>
          <a:xfrm>
            <a:off x="2279552" y="5220080"/>
            <a:ext cx="72000" cy="7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　</a:t>
            </a:r>
            <a:endParaRPr kumimoji="1" lang="ja-JP" altLang="en-US" sz="600" dirty="0">
              <a:solidFill>
                <a:srgbClr val="FF0000"/>
              </a:solidFill>
            </a:endParaRPr>
          </a:p>
        </p:txBody>
      </p:sp>
      <p:sp>
        <p:nvSpPr>
          <p:cNvPr id="8" name="正方形/長方形 7"/>
          <p:cNvSpPr/>
          <p:nvPr/>
        </p:nvSpPr>
        <p:spPr>
          <a:xfrm>
            <a:off x="2376752" y="5220072"/>
            <a:ext cx="72000" cy="7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　</a:t>
            </a:r>
            <a:endParaRPr kumimoji="1" lang="ja-JP" altLang="en-US" sz="600" dirty="0">
              <a:solidFill>
                <a:srgbClr val="FF0000"/>
              </a:solidFill>
            </a:endParaRPr>
          </a:p>
        </p:txBody>
      </p:sp>
      <p:sp>
        <p:nvSpPr>
          <p:cNvPr id="9" name="正方形/長方形 8"/>
          <p:cNvSpPr/>
          <p:nvPr/>
        </p:nvSpPr>
        <p:spPr>
          <a:xfrm>
            <a:off x="2481152" y="5220072"/>
            <a:ext cx="61913" cy="625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　</a:t>
            </a:r>
            <a:endParaRPr kumimoji="1" lang="ja-JP" altLang="en-US" sz="600" dirty="0">
              <a:solidFill>
                <a:srgbClr val="FF0000"/>
              </a:solidFill>
            </a:endParaRPr>
          </a:p>
        </p:txBody>
      </p:sp>
      <p:sp>
        <p:nvSpPr>
          <p:cNvPr id="10" name="正方形/長方形 9"/>
          <p:cNvSpPr/>
          <p:nvPr/>
        </p:nvSpPr>
        <p:spPr>
          <a:xfrm>
            <a:off x="2578352" y="5220072"/>
            <a:ext cx="72000" cy="7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　</a:t>
            </a:r>
            <a:endParaRPr kumimoji="1" lang="ja-JP" altLang="en-US" sz="600" dirty="0">
              <a:solidFill>
                <a:srgbClr val="FF0000"/>
              </a:solidFill>
            </a:endParaRPr>
          </a:p>
        </p:txBody>
      </p:sp>
      <p:sp>
        <p:nvSpPr>
          <p:cNvPr id="11" name="正方形/長方形 10"/>
          <p:cNvSpPr/>
          <p:nvPr/>
        </p:nvSpPr>
        <p:spPr>
          <a:xfrm>
            <a:off x="2686352" y="4932040"/>
            <a:ext cx="72000" cy="7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500" dirty="0" smtClean="0">
                <a:solidFill>
                  <a:srgbClr val="FF0000"/>
                </a:solidFill>
              </a:rPr>
              <a:t>○　</a:t>
            </a:r>
            <a:endParaRPr kumimoji="1" lang="ja-JP" altLang="en-US" sz="500" dirty="0">
              <a:solidFill>
                <a:srgbClr val="FF0000"/>
              </a:solidFill>
            </a:endParaRPr>
          </a:p>
        </p:txBody>
      </p:sp>
      <p:sp>
        <p:nvSpPr>
          <p:cNvPr id="12" name="正方形/長方形 11"/>
          <p:cNvSpPr/>
          <p:nvPr/>
        </p:nvSpPr>
        <p:spPr>
          <a:xfrm>
            <a:off x="3575552" y="5220072"/>
            <a:ext cx="72000" cy="7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　</a:t>
            </a:r>
            <a:endParaRPr kumimoji="1" lang="ja-JP" altLang="en-US" sz="600" dirty="0">
              <a:solidFill>
                <a:srgbClr val="FF0000"/>
              </a:solidFill>
            </a:endParaRPr>
          </a:p>
        </p:txBody>
      </p:sp>
      <p:sp>
        <p:nvSpPr>
          <p:cNvPr id="13" name="正方形/長方形 12"/>
          <p:cNvSpPr/>
          <p:nvPr/>
        </p:nvSpPr>
        <p:spPr>
          <a:xfrm>
            <a:off x="3676352" y="5220072"/>
            <a:ext cx="72000" cy="7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　</a:t>
            </a:r>
            <a:endParaRPr kumimoji="1" lang="ja-JP" altLang="en-US" sz="600" dirty="0">
              <a:solidFill>
                <a:srgbClr val="FF0000"/>
              </a:solidFill>
            </a:endParaRPr>
          </a:p>
        </p:txBody>
      </p:sp>
      <p:sp>
        <p:nvSpPr>
          <p:cNvPr id="14" name="正方形/長方形 13"/>
          <p:cNvSpPr/>
          <p:nvPr/>
        </p:nvSpPr>
        <p:spPr>
          <a:xfrm>
            <a:off x="3775400" y="5220072"/>
            <a:ext cx="72000" cy="7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　</a:t>
            </a:r>
            <a:endParaRPr kumimoji="1" lang="ja-JP" altLang="en-US" sz="600" dirty="0">
              <a:solidFill>
                <a:srgbClr val="FF0000"/>
              </a:solidFill>
            </a:endParaRPr>
          </a:p>
        </p:txBody>
      </p:sp>
      <p:sp>
        <p:nvSpPr>
          <p:cNvPr id="15" name="正方形/長方形 14"/>
          <p:cNvSpPr/>
          <p:nvPr/>
        </p:nvSpPr>
        <p:spPr>
          <a:xfrm>
            <a:off x="3208296" y="5004048"/>
            <a:ext cx="504056"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900" dirty="0" smtClean="0">
                <a:solidFill>
                  <a:srgbClr val="FF0000"/>
                </a:solidFill>
              </a:rPr>
              <a:t>○　○　</a:t>
            </a:r>
            <a:endParaRPr kumimoji="1" lang="ja-JP" altLang="en-US" sz="900" dirty="0">
              <a:solidFill>
                <a:srgbClr val="FF0000"/>
              </a:solidFill>
            </a:endParaRPr>
          </a:p>
        </p:txBody>
      </p:sp>
      <p:sp>
        <p:nvSpPr>
          <p:cNvPr id="16" name="正方形/長方形 15"/>
          <p:cNvSpPr/>
          <p:nvPr/>
        </p:nvSpPr>
        <p:spPr>
          <a:xfrm>
            <a:off x="3919408" y="5004048"/>
            <a:ext cx="72000" cy="7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500" dirty="0" smtClean="0">
                <a:solidFill>
                  <a:srgbClr val="FF0000"/>
                </a:solidFill>
              </a:rPr>
              <a:t>○　</a:t>
            </a:r>
            <a:endParaRPr kumimoji="1" lang="ja-JP" altLang="en-US" sz="500" dirty="0">
              <a:solidFill>
                <a:srgbClr val="FF0000"/>
              </a:solidFill>
            </a:endParaRPr>
          </a:p>
        </p:txBody>
      </p:sp>
      <p:sp>
        <p:nvSpPr>
          <p:cNvPr id="18" name="正方形/長方形 17"/>
          <p:cNvSpPr/>
          <p:nvPr/>
        </p:nvSpPr>
        <p:spPr>
          <a:xfrm>
            <a:off x="4180352" y="5076056"/>
            <a:ext cx="72000" cy="7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　</a:t>
            </a:r>
            <a:endParaRPr kumimoji="1" lang="ja-JP" altLang="en-US" sz="600" dirty="0">
              <a:solidFill>
                <a:srgbClr val="FF0000"/>
              </a:solidFill>
            </a:endParaRPr>
          </a:p>
        </p:txBody>
      </p:sp>
      <p:sp>
        <p:nvSpPr>
          <p:cNvPr id="19" name="正方形/長方形 18"/>
          <p:cNvSpPr/>
          <p:nvPr/>
        </p:nvSpPr>
        <p:spPr>
          <a:xfrm>
            <a:off x="4281152" y="5076056"/>
            <a:ext cx="72000" cy="7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　</a:t>
            </a:r>
            <a:endParaRPr kumimoji="1" lang="ja-JP" altLang="en-US" sz="600" dirty="0">
              <a:solidFill>
                <a:srgbClr val="FF0000"/>
              </a:solidFill>
            </a:endParaRPr>
          </a:p>
        </p:txBody>
      </p:sp>
      <p:sp>
        <p:nvSpPr>
          <p:cNvPr id="20" name="正方形/長方形 19"/>
          <p:cNvSpPr/>
          <p:nvPr/>
        </p:nvSpPr>
        <p:spPr>
          <a:xfrm>
            <a:off x="4378352" y="5076056"/>
            <a:ext cx="72000" cy="7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　</a:t>
            </a:r>
            <a:endParaRPr kumimoji="1" lang="ja-JP" altLang="en-US" sz="600" dirty="0">
              <a:solidFill>
                <a:srgbClr val="FF0000"/>
              </a:solidFill>
            </a:endParaRPr>
          </a:p>
        </p:txBody>
      </p:sp>
      <p:sp>
        <p:nvSpPr>
          <p:cNvPr id="21" name="正方形/長方形 20"/>
          <p:cNvSpPr/>
          <p:nvPr/>
        </p:nvSpPr>
        <p:spPr>
          <a:xfrm>
            <a:off x="4486352" y="5076056"/>
            <a:ext cx="72000" cy="7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　</a:t>
            </a:r>
            <a:endParaRPr kumimoji="1" lang="ja-JP" altLang="en-US" sz="600" dirty="0">
              <a:solidFill>
                <a:srgbClr val="FF0000"/>
              </a:solidFill>
            </a:endParaRPr>
          </a:p>
        </p:txBody>
      </p:sp>
      <p:sp>
        <p:nvSpPr>
          <p:cNvPr id="22" name="正方形/長方形 21"/>
          <p:cNvSpPr/>
          <p:nvPr/>
        </p:nvSpPr>
        <p:spPr>
          <a:xfrm>
            <a:off x="4576352" y="5076056"/>
            <a:ext cx="72000" cy="7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　</a:t>
            </a:r>
            <a:endParaRPr kumimoji="1" lang="ja-JP" altLang="en-US" sz="600" dirty="0">
              <a:solidFill>
                <a:srgbClr val="FF0000"/>
              </a:solidFill>
            </a:endParaRPr>
          </a:p>
        </p:txBody>
      </p:sp>
      <p:sp>
        <p:nvSpPr>
          <p:cNvPr id="23" name="正方形/長方形 22"/>
          <p:cNvSpPr/>
          <p:nvPr/>
        </p:nvSpPr>
        <p:spPr>
          <a:xfrm>
            <a:off x="4684352" y="5076056"/>
            <a:ext cx="72000" cy="7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　</a:t>
            </a:r>
            <a:endParaRPr kumimoji="1" lang="ja-JP" altLang="en-US" sz="600" dirty="0">
              <a:solidFill>
                <a:srgbClr val="FF0000"/>
              </a:solidFill>
            </a:endParaRPr>
          </a:p>
        </p:txBody>
      </p:sp>
      <p:sp>
        <p:nvSpPr>
          <p:cNvPr id="24" name="正方形/長方形 23"/>
          <p:cNvSpPr/>
          <p:nvPr/>
        </p:nvSpPr>
        <p:spPr>
          <a:xfrm>
            <a:off x="4785152" y="5076056"/>
            <a:ext cx="72000" cy="7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　</a:t>
            </a:r>
            <a:endParaRPr kumimoji="1" lang="ja-JP" altLang="en-US" sz="600" dirty="0">
              <a:solidFill>
                <a:srgbClr val="FF0000"/>
              </a:solidFill>
            </a:endParaRPr>
          </a:p>
        </p:txBody>
      </p:sp>
      <p:sp>
        <p:nvSpPr>
          <p:cNvPr id="25" name="正方形/長方形 24"/>
          <p:cNvSpPr/>
          <p:nvPr/>
        </p:nvSpPr>
        <p:spPr>
          <a:xfrm>
            <a:off x="5281912" y="5098504"/>
            <a:ext cx="720080" cy="1215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900" dirty="0" smtClean="0">
                <a:solidFill>
                  <a:srgbClr val="FF0000"/>
                </a:solidFill>
              </a:rPr>
              <a:t>カスミ　タロウ</a:t>
            </a:r>
            <a:endParaRPr kumimoji="1" lang="ja-JP" altLang="en-US" sz="900" dirty="0">
              <a:solidFill>
                <a:srgbClr val="FF0000"/>
              </a:solidFill>
            </a:endParaRPr>
          </a:p>
        </p:txBody>
      </p:sp>
      <p:grpSp>
        <p:nvGrpSpPr>
          <p:cNvPr id="17" name="グループ化 16"/>
          <p:cNvGrpSpPr/>
          <p:nvPr/>
        </p:nvGrpSpPr>
        <p:grpSpPr>
          <a:xfrm>
            <a:off x="1746252" y="6743672"/>
            <a:ext cx="160036" cy="2109968"/>
            <a:chOff x="1722000" y="7270032"/>
            <a:chExt cx="168016" cy="1630404"/>
          </a:xfrm>
        </p:grpSpPr>
        <p:sp>
          <p:nvSpPr>
            <p:cNvPr id="26" name="正方形/長方形 25"/>
            <p:cNvSpPr/>
            <p:nvPr/>
          </p:nvSpPr>
          <p:spPr>
            <a:xfrm>
              <a:off x="1734000" y="7270032"/>
              <a:ext cx="144016"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a:t>
              </a:r>
              <a:endParaRPr kumimoji="1" lang="ja-JP" altLang="en-US" sz="600" dirty="0">
                <a:solidFill>
                  <a:srgbClr val="FF0000"/>
                </a:solidFill>
              </a:endParaRPr>
            </a:p>
          </p:txBody>
        </p:sp>
        <p:sp>
          <p:nvSpPr>
            <p:cNvPr id="27" name="正方形/長方形 26"/>
            <p:cNvSpPr/>
            <p:nvPr/>
          </p:nvSpPr>
          <p:spPr>
            <a:xfrm>
              <a:off x="1722000" y="7537198"/>
              <a:ext cx="144016"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a:t>
              </a:r>
              <a:endParaRPr kumimoji="1" lang="ja-JP" altLang="en-US" sz="600" dirty="0">
                <a:solidFill>
                  <a:srgbClr val="FF0000"/>
                </a:solidFill>
              </a:endParaRPr>
            </a:p>
          </p:txBody>
        </p:sp>
        <p:sp>
          <p:nvSpPr>
            <p:cNvPr id="28" name="正方形/長方形 27"/>
            <p:cNvSpPr/>
            <p:nvPr/>
          </p:nvSpPr>
          <p:spPr>
            <a:xfrm>
              <a:off x="1722000" y="7792222"/>
              <a:ext cx="144016"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a:t>
              </a:r>
              <a:endParaRPr kumimoji="1" lang="ja-JP" altLang="en-US" sz="600" dirty="0">
                <a:solidFill>
                  <a:srgbClr val="FF0000"/>
                </a:solidFill>
              </a:endParaRPr>
            </a:p>
          </p:txBody>
        </p:sp>
        <p:sp>
          <p:nvSpPr>
            <p:cNvPr id="29" name="正方形/長方形 28"/>
            <p:cNvSpPr/>
            <p:nvPr/>
          </p:nvSpPr>
          <p:spPr>
            <a:xfrm>
              <a:off x="1729164" y="8015594"/>
              <a:ext cx="144016"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a:t>
              </a:r>
              <a:endParaRPr kumimoji="1" lang="ja-JP" altLang="en-US" sz="600" dirty="0">
                <a:solidFill>
                  <a:srgbClr val="FF0000"/>
                </a:solidFill>
              </a:endParaRPr>
            </a:p>
          </p:txBody>
        </p:sp>
        <p:sp>
          <p:nvSpPr>
            <p:cNvPr id="30" name="正方形/長方形 29"/>
            <p:cNvSpPr/>
            <p:nvPr/>
          </p:nvSpPr>
          <p:spPr>
            <a:xfrm>
              <a:off x="1746000" y="8273670"/>
              <a:ext cx="144016"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a:t>
              </a:r>
              <a:endParaRPr kumimoji="1" lang="ja-JP" altLang="en-US" sz="600" dirty="0">
                <a:solidFill>
                  <a:srgbClr val="FF0000"/>
                </a:solidFill>
              </a:endParaRPr>
            </a:p>
          </p:txBody>
        </p:sp>
        <p:sp>
          <p:nvSpPr>
            <p:cNvPr id="31" name="正方形/長方形 30"/>
            <p:cNvSpPr/>
            <p:nvPr/>
          </p:nvSpPr>
          <p:spPr>
            <a:xfrm>
              <a:off x="1746000" y="8538385"/>
              <a:ext cx="144016"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a:t>
              </a:r>
              <a:endParaRPr kumimoji="1" lang="ja-JP" altLang="en-US" sz="600" dirty="0">
                <a:solidFill>
                  <a:srgbClr val="FF0000"/>
                </a:solidFill>
              </a:endParaRPr>
            </a:p>
          </p:txBody>
        </p:sp>
        <p:sp>
          <p:nvSpPr>
            <p:cNvPr id="32" name="正方形/長方形 31"/>
            <p:cNvSpPr/>
            <p:nvPr/>
          </p:nvSpPr>
          <p:spPr>
            <a:xfrm>
              <a:off x="1746000" y="8748036"/>
              <a:ext cx="144016"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a:t>
              </a:r>
              <a:endParaRPr kumimoji="1" lang="ja-JP" altLang="en-US" sz="600" dirty="0">
                <a:solidFill>
                  <a:srgbClr val="FF0000"/>
                </a:solidFill>
              </a:endParaRPr>
            </a:p>
          </p:txBody>
        </p:sp>
      </p:grpSp>
      <p:sp>
        <p:nvSpPr>
          <p:cNvPr id="33" name="角丸四角形 32"/>
          <p:cNvSpPr/>
          <p:nvPr/>
        </p:nvSpPr>
        <p:spPr>
          <a:xfrm>
            <a:off x="23396" y="1115616"/>
            <a:ext cx="1517685" cy="1296144"/>
          </a:xfrm>
          <a:prstGeom prst="round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r>
              <a:rPr kumimoji="1" lang="ja-JP" altLang="en-US" sz="1050" dirty="0" smtClean="0">
                <a:solidFill>
                  <a:srgbClr val="FF0000"/>
                </a:solidFill>
                <a:latin typeface="Meiryo UI" panose="020B0604030504040204" pitchFamily="50" charset="-128"/>
                <a:ea typeface="Meiryo UI" panose="020B0604030504040204" pitchFamily="50" charset="-128"/>
              </a:rPr>
              <a:t>児童扶養手当の支給要件について、該当する要件にチェックを入れてください。</a:t>
            </a:r>
            <a:endParaRPr kumimoji="1" lang="en-US" altLang="ja-JP" sz="1050" dirty="0" smtClean="0">
              <a:solidFill>
                <a:srgbClr val="FF0000"/>
              </a:solidFill>
              <a:latin typeface="Meiryo UI" panose="020B0604030504040204" pitchFamily="50" charset="-128"/>
              <a:ea typeface="Meiryo UI" panose="020B0604030504040204" pitchFamily="50" charset="-128"/>
            </a:endParaRPr>
          </a:p>
          <a:p>
            <a:r>
              <a:rPr kumimoji="1" lang="ja-JP" altLang="en-US" sz="1050" dirty="0" smtClean="0">
                <a:solidFill>
                  <a:srgbClr val="FF0000"/>
                </a:solidFill>
                <a:latin typeface="Meiryo UI" panose="020B0604030504040204" pitchFamily="50" charset="-128"/>
                <a:ea typeface="Meiryo UI" panose="020B0604030504040204" pitchFamily="50" charset="-128"/>
              </a:rPr>
              <a:t>どの要件に該当するか判断がつかない場合はお問い合わせください。</a:t>
            </a:r>
            <a:endParaRPr kumimoji="1" lang="en-US" altLang="ja-JP" sz="1050" dirty="0" smtClean="0">
              <a:solidFill>
                <a:srgbClr val="FF0000"/>
              </a:solidFill>
              <a:latin typeface="Meiryo UI" panose="020B0604030504040204" pitchFamily="50" charset="-128"/>
              <a:ea typeface="Meiryo UI" panose="020B0604030504040204" pitchFamily="50" charset="-128"/>
            </a:endParaRPr>
          </a:p>
        </p:txBody>
      </p:sp>
      <p:sp>
        <p:nvSpPr>
          <p:cNvPr id="34" name="角丸四角形 33"/>
          <p:cNvSpPr/>
          <p:nvPr/>
        </p:nvSpPr>
        <p:spPr>
          <a:xfrm>
            <a:off x="30220" y="3023370"/>
            <a:ext cx="1517685" cy="1476622"/>
          </a:xfrm>
          <a:prstGeom prst="round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r>
              <a:rPr kumimoji="1" lang="ja-JP" altLang="en-US" sz="1050" dirty="0" smtClean="0">
                <a:solidFill>
                  <a:srgbClr val="FF0000"/>
                </a:solidFill>
                <a:latin typeface="Meiryo UI" panose="020B0604030504040204" pitchFamily="50" charset="-128"/>
                <a:ea typeface="Meiryo UI" panose="020B0604030504040204" pitchFamily="50" charset="-128"/>
              </a:rPr>
              <a:t>受取方法は、原則としてアにチェックを入れてください。</a:t>
            </a:r>
            <a:endParaRPr kumimoji="1" lang="en-US" altLang="ja-JP" sz="1050" dirty="0" smtClean="0">
              <a:solidFill>
                <a:srgbClr val="FF0000"/>
              </a:solidFill>
              <a:latin typeface="Meiryo UI" panose="020B0604030504040204" pitchFamily="50" charset="-128"/>
              <a:ea typeface="Meiryo UI" panose="020B0604030504040204" pitchFamily="50" charset="-128"/>
            </a:endParaRPr>
          </a:p>
          <a:p>
            <a:r>
              <a:rPr kumimoji="1" lang="ja-JP" altLang="en-US" sz="1050" dirty="0" smtClean="0">
                <a:solidFill>
                  <a:srgbClr val="FF0000"/>
                </a:solidFill>
                <a:latin typeface="Meiryo UI" panose="020B0604030504040204" pitchFamily="50" charset="-128"/>
                <a:ea typeface="Meiryo UI" panose="020B0604030504040204" pitchFamily="50" charset="-128"/>
              </a:rPr>
              <a:t>金融機関の口座情報を記入した上で、振込先金融機関口座確認書類（通帳の写し等）を添付してください。</a:t>
            </a:r>
            <a:endParaRPr kumimoji="1" lang="en-US" altLang="ja-JP" sz="1050" dirty="0" smtClean="0">
              <a:solidFill>
                <a:srgbClr val="FF0000"/>
              </a:solidFill>
              <a:latin typeface="Meiryo UI" panose="020B0604030504040204" pitchFamily="50" charset="-128"/>
              <a:ea typeface="Meiryo UI" panose="020B0604030504040204" pitchFamily="50" charset="-128"/>
            </a:endParaRPr>
          </a:p>
        </p:txBody>
      </p:sp>
      <p:sp>
        <p:nvSpPr>
          <p:cNvPr id="35" name="角丸四角形 34"/>
          <p:cNvSpPr/>
          <p:nvPr/>
        </p:nvSpPr>
        <p:spPr>
          <a:xfrm>
            <a:off x="30220" y="5004048"/>
            <a:ext cx="1517685" cy="1110862"/>
          </a:xfrm>
          <a:prstGeom prst="round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r>
              <a:rPr kumimoji="1" lang="ja-JP" altLang="en-US" sz="1050" dirty="0" smtClean="0">
                <a:solidFill>
                  <a:srgbClr val="FF0000"/>
                </a:solidFill>
                <a:latin typeface="Meiryo UI" panose="020B0604030504040204" pitchFamily="50" charset="-128"/>
                <a:ea typeface="Meiryo UI" panose="020B0604030504040204" pitchFamily="50" charset="-128"/>
              </a:rPr>
              <a:t>受取方法のうち、イの現金による支給は、金融機関の口座がない方、金融機関から著しく離れた場所に住んでいる方などに限られます。</a:t>
            </a:r>
            <a:endParaRPr kumimoji="1" lang="en-US" altLang="ja-JP" sz="1050" dirty="0" smtClean="0">
              <a:solidFill>
                <a:srgbClr val="FF0000"/>
              </a:solidFill>
              <a:latin typeface="Meiryo UI" panose="020B0604030504040204" pitchFamily="50" charset="-128"/>
              <a:ea typeface="Meiryo UI" panose="020B0604030504040204" pitchFamily="50" charset="-128"/>
            </a:endParaRPr>
          </a:p>
        </p:txBody>
      </p:sp>
      <p:sp>
        <p:nvSpPr>
          <p:cNvPr id="36" name="角丸四角形 35"/>
          <p:cNvSpPr/>
          <p:nvPr/>
        </p:nvSpPr>
        <p:spPr>
          <a:xfrm>
            <a:off x="22377" y="7768445"/>
            <a:ext cx="1517685" cy="608955"/>
          </a:xfrm>
          <a:prstGeom prst="round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r>
              <a:rPr kumimoji="1" lang="ja-JP" altLang="en-US" sz="1050" dirty="0" smtClean="0">
                <a:solidFill>
                  <a:srgbClr val="FF0000"/>
                </a:solidFill>
                <a:latin typeface="Meiryo UI" panose="020B0604030504040204" pitchFamily="50" charset="-128"/>
                <a:ea typeface="Meiryo UI" panose="020B0604030504040204" pitchFamily="50" charset="-128"/>
              </a:rPr>
              <a:t>誓約・同意事項をご確認の上、各項目にチェックを入れてください。</a:t>
            </a:r>
            <a:endParaRPr kumimoji="1" lang="en-US" altLang="ja-JP" sz="1050" dirty="0" smtClean="0">
              <a:solidFill>
                <a:srgbClr val="FF0000"/>
              </a:solidFill>
              <a:latin typeface="Meiryo UI" panose="020B0604030504040204" pitchFamily="50" charset="-128"/>
              <a:ea typeface="Meiryo UI" panose="020B0604030504040204" pitchFamily="50" charset="-128"/>
            </a:endParaRPr>
          </a:p>
        </p:txBody>
      </p:sp>
      <p:cxnSp>
        <p:nvCxnSpPr>
          <p:cNvPr id="37" name="直線矢印コネクタ 36"/>
          <p:cNvCxnSpPr>
            <a:stCxn id="33" idx="3"/>
          </p:cNvCxnSpPr>
          <p:nvPr/>
        </p:nvCxnSpPr>
        <p:spPr>
          <a:xfrm>
            <a:off x="1541081" y="1763688"/>
            <a:ext cx="230283" cy="206923"/>
          </a:xfrm>
          <a:prstGeom prst="straightConnector1">
            <a:avLst/>
          </a:prstGeom>
          <a:ln>
            <a:solidFill>
              <a:srgbClr val="FF0000"/>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39" name="直線矢印コネクタ 38"/>
          <p:cNvCxnSpPr/>
          <p:nvPr/>
        </p:nvCxnSpPr>
        <p:spPr>
          <a:xfrm>
            <a:off x="1553494" y="3840600"/>
            <a:ext cx="169481" cy="362214"/>
          </a:xfrm>
          <a:prstGeom prst="straightConnector1">
            <a:avLst/>
          </a:prstGeom>
          <a:ln>
            <a:solidFill>
              <a:srgbClr val="FF0000"/>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41" name="直線矢印コネクタ 40"/>
          <p:cNvCxnSpPr/>
          <p:nvPr/>
        </p:nvCxnSpPr>
        <p:spPr>
          <a:xfrm>
            <a:off x="1553494" y="5402288"/>
            <a:ext cx="169481" cy="266278"/>
          </a:xfrm>
          <a:prstGeom prst="straightConnector1">
            <a:avLst/>
          </a:prstGeom>
          <a:ln>
            <a:solidFill>
              <a:srgbClr val="FF0000"/>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43" name="直線矢印コネクタ 42"/>
          <p:cNvCxnSpPr/>
          <p:nvPr/>
        </p:nvCxnSpPr>
        <p:spPr>
          <a:xfrm flipV="1">
            <a:off x="1102405" y="7388696"/>
            <a:ext cx="522181" cy="362643"/>
          </a:xfrm>
          <a:prstGeom prst="straightConnector1">
            <a:avLst/>
          </a:prstGeom>
          <a:ln>
            <a:solidFill>
              <a:srgbClr val="FF0000"/>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40" name="正方形/長方形 39"/>
          <p:cNvSpPr/>
          <p:nvPr/>
        </p:nvSpPr>
        <p:spPr>
          <a:xfrm>
            <a:off x="2521536" y="819200"/>
            <a:ext cx="207640"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900" dirty="0" smtClean="0">
                <a:solidFill>
                  <a:srgbClr val="FF0000"/>
                </a:solidFill>
              </a:rPr>
              <a:t>２</a:t>
            </a:r>
            <a:endParaRPr kumimoji="1" lang="ja-JP" altLang="en-US" sz="900" dirty="0">
              <a:solidFill>
                <a:srgbClr val="FF0000"/>
              </a:solidFill>
            </a:endParaRPr>
          </a:p>
        </p:txBody>
      </p:sp>
      <p:sp>
        <p:nvSpPr>
          <p:cNvPr id="42" name="正方形/長方形 41"/>
          <p:cNvSpPr/>
          <p:nvPr/>
        </p:nvSpPr>
        <p:spPr>
          <a:xfrm>
            <a:off x="3892548" y="819200"/>
            <a:ext cx="629804"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900" dirty="0" smtClean="0">
                <a:solidFill>
                  <a:srgbClr val="FF0000"/>
                </a:solidFill>
              </a:rPr>
              <a:t>１００，０００</a:t>
            </a:r>
            <a:endParaRPr kumimoji="1" lang="ja-JP" altLang="en-US" sz="900" dirty="0">
              <a:solidFill>
                <a:srgbClr val="FF0000"/>
              </a:solidFill>
            </a:endParaRPr>
          </a:p>
        </p:txBody>
      </p:sp>
      <p:sp>
        <p:nvSpPr>
          <p:cNvPr id="44" name="角丸四角形 43"/>
          <p:cNvSpPr/>
          <p:nvPr/>
        </p:nvSpPr>
        <p:spPr>
          <a:xfrm>
            <a:off x="30220" y="107504"/>
            <a:ext cx="1517685" cy="921819"/>
          </a:xfrm>
          <a:prstGeom prst="round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r>
              <a:rPr kumimoji="1" lang="ja-JP" altLang="en-US" sz="1050" dirty="0" smtClean="0">
                <a:solidFill>
                  <a:srgbClr val="FF0000"/>
                </a:solidFill>
                <a:latin typeface="Meiryo UI" panose="020B0604030504040204" pitchFamily="50" charset="-128"/>
                <a:ea typeface="Meiryo UI" panose="020B0604030504040204" pitchFamily="50" charset="-128"/>
              </a:rPr>
              <a:t>給付金の対象児童の数を記入してください。対象児童の数は「２．監護等児童」に記入された児童の数になります。</a:t>
            </a:r>
            <a:endParaRPr kumimoji="1" lang="ja-JP" altLang="en-US" sz="1050" dirty="0">
              <a:solidFill>
                <a:srgbClr val="FF0000"/>
              </a:solidFill>
              <a:latin typeface="Meiryo UI" panose="020B0604030504040204" pitchFamily="50" charset="-128"/>
              <a:ea typeface="Meiryo UI" panose="020B0604030504040204" pitchFamily="50" charset="-128"/>
            </a:endParaRPr>
          </a:p>
        </p:txBody>
      </p:sp>
      <p:cxnSp>
        <p:nvCxnSpPr>
          <p:cNvPr id="45" name="直線矢印コネクタ 44"/>
          <p:cNvCxnSpPr/>
          <p:nvPr/>
        </p:nvCxnSpPr>
        <p:spPr>
          <a:xfrm>
            <a:off x="1549404" y="693455"/>
            <a:ext cx="899348" cy="62121"/>
          </a:xfrm>
          <a:prstGeom prst="straightConnector1">
            <a:avLst/>
          </a:prstGeom>
          <a:ln>
            <a:solidFill>
              <a:srgbClr val="FF0000"/>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46" name="正方形/長方形 45"/>
          <p:cNvSpPr/>
          <p:nvPr/>
        </p:nvSpPr>
        <p:spPr>
          <a:xfrm>
            <a:off x="1753076" y="6507832"/>
            <a:ext cx="144016"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a:t>
            </a:r>
            <a:endParaRPr kumimoji="1" lang="ja-JP" altLang="en-US" sz="600" dirty="0">
              <a:solidFill>
                <a:srgbClr val="FF0000"/>
              </a:solidFill>
            </a:endParaRPr>
          </a:p>
        </p:txBody>
      </p:sp>
    </p:spTree>
    <p:extLst>
      <p:ext uri="{BB962C8B-B14F-4D97-AF65-F5344CB8AC3E}">
        <p14:creationId xmlns:p14="http://schemas.microsoft.com/office/powerpoint/2010/main" val="164780322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プレゼンテーション1" id="{765FE0DA-D247-486C-BF42-DBB9705F90D8}" vid="{BD63521F-5098-41E8-9264-55C75258C882}"/>
    </a:ext>
  </a:extLst>
</a:theme>
</file>

<file path=docProps/app.xml><?xml version="1.0" encoding="utf-8"?>
<Properties xmlns="http://schemas.openxmlformats.org/officeDocument/2006/extended-properties" xmlns:vt="http://schemas.openxmlformats.org/officeDocument/2006/docPropsVTypes">
  <Template>blank</Template>
  <TotalTime>840</TotalTime>
  <Words>891</Words>
  <Application>Microsoft Office PowerPoint</Application>
  <PresentationFormat>画面に合わせる (4:3)</PresentationFormat>
  <Paragraphs>172</Paragraphs>
  <Slides>4</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4</vt:i4>
      </vt:variant>
    </vt:vector>
  </HeadingPairs>
  <TitlesOfParts>
    <vt:vector size="9" baseType="lpstr">
      <vt:lpstr>Meiryo UI</vt:lpstr>
      <vt:lpstr>ＭＳ Ｐゴシック</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野田 優也(noda-yuuya)</dc:creator>
  <cp:lastModifiedBy>村野 拓也(murano-takuya)</cp:lastModifiedBy>
  <cp:revision>84</cp:revision>
  <dcterms:created xsi:type="dcterms:W3CDTF">2019-02-26T08:46:53Z</dcterms:created>
  <dcterms:modified xsi:type="dcterms:W3CDTF">2022-04-25T11:49:37Z</dcterms:modified>
</cp:coreProperties>
</file>